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ags/tag2.xml" ContentType="application/vnd.openxmlformats-officedocument.presentationml.tags+xml"/>
  <Override PartName="/ppt/theme/theme21.xml" ContentType="application/vnd.openxmlformats-officedocument.theme+xml"/>
  <Override PartName="/ppt/tags/tag3.xml" ContentType="application/vnd.openxmlformats-officedocument.presentationml.tags+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theme/theme28.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theme/theme34.xml" ContentType="application/vnd.openxmlformats-officedocument.theme+xml"/>
  <Override PartName="/ppt/theme/theme35.xml" ContentType="application/vnd.openxmlformats-officedocument.theme+xml"/>
  <Override PartName="/ppt/theme/theme36.xml" ContentType="application/vnd.openxmlformats-officedocument.theme+xml"/>
  <Override PartName="/ppt/theme/theme37.xml" ContentType="application/vnd.openxmlformats-officedocument.theme+xml"/>
  <Override PartName="/ppt/theme/theme38.xml" ContentType="application/vnd.openxmlformats-officedocument.theme+xml"/>
  <Override PartName="/ppt/theme/theme39.xml" ContentType="application/vnd.openxmlformats-officedocument.theme+xml"/>
  <Override PartName="/ppt/theme/theme40.xml" ContentType="application/vnd.openxmlformats-officedocument.theme+xml"/>
  <Override PartName="/ppt/theme/theme41.xml" ContentType="application/vnd.openxmlformats-officedocument.theme+xml"/>
  <Override PartName="/ppt/theme/theme42.xml" ContentType="application/vnd.openxmlformats-officedocument.theme+xml"/>
  <Override PartName="/ppt/theme/theme43.xml" ContentType="application/vnd.openxmlformats-officedocument.theme+xml"/>
  <Override PartName="/ppt/theme/theme44.xml" ContentType="application/vnd.openxmlformats-officedocument.theme+xml"/>
  <Override PartName="/ppt/theme/theme45.xml" ContentType="application/vnd.openxmlformats-officedocument.theme+xml"/>
  <Override PartName="/ppt/theme/theme46.xml" ContentType="application/vnd.openxmlformats-officedocument.theme+xml"/>
  <Override PartName="/ppt/theme/theme47.xml" ContentType="application/vnd.openxmlformats-officedocument.theme+xml"/>
  <Override PartName="/ppt/theme/theme48.xml" ContentType="application/vnd.openxmlformats-officedocument.theme+xml"/>
  <Override PartName="/ppt/theme/theme49.xml" ContentType="application/vnd.openxmlformats-officedocument.theme+xml"/>
  <Override PartName="/ppt/theme/theme50.xml" ContentType="application/vnd.openxmlformats-officedocument.theme+xml"/>
  <Override PartName="/ppt/theme/theme51.xml" ContentType="application/vnd.openxmlformats-officedocument.theme+xml"/>
  <Override PartName="/ppt/theme/theme52.xml" ContentType="application/vnd.openxmlformats-officedocument.theme+xml"/>
  <Override PartName="/ppt/theme/theme53.xml" ContentType="application/vnd.openxmlformats-officedocument.theme+xml"/>
  <Override PartName="/ppt/theme/theme5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6.xml" ContentType="application/vnd.openxmlformats-officedocument.theme+xml"/>
  <Override PartName="/ppt/theme/theme5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64" r:id="rId3"/>
    <p:sldMasterId id="2147483666" r:id="rId4"/>
    <p:sldMasterId id="2147483668" r:id="rId5"/>
    <p:sldMasterId id="2147483670" r:id="rId6"/>
    <p:sldMasterId id="2147483672" r:id="rId7"/>
    <p:sldMasterId id="2147483679" r:id="rId8"/>
    <p:sldMasterId id="2147483681" r:id="rId9"/>
    <p:sldMasterId id="2147483683" r:id="rId10"/>
    <p:sldMasterId id="2147483685" r:id="rId11"/>
    <p:sldMasterId id="2147483687" r:id="rId12"/>
    <p:sldMasterId id="2147483689" r:id="rId13"/>
    <p:sldMasterId id="2147483691" r:id="rId14"/>
    <p:sldMasterId id="2147483693" r:id="rId15"/>
    <p:sldMasterId id="2147483695" r:id="rId16"/>
    <p:sldMasterId id="2147483697" r:id="rId17"/>
    <p:sldMasterId id="2147483699" r:id="rId18"/>
    <p:sldMasterId id="2147483701" r:id="rId19"/>
    <p:sldMasterId id="2147483702" r:id="rId20"/>
    <p:sldMasterId id="2147483706" r:id="rId21"/>
    <p:sldMasterId id="2147483708" r:id="rId22"/>
    <p:sldMasterId id="2147483710" r:id="rId23"/>
    <p:sldMasterId id="2147483712" r:id="rId24"/>
    <p:sldMasterId id="2147483714" r:id="rId25"/>
    <p:sldMasterId id="2147483717" r:id="rId26"/>
    <p:sldMasterId id="2147483719" r:id="rId27"/>
    <p:sldMasterId id="2147483721" r:id="rId28"/>
    <p:sldMasterId id="2147483723" r:id="rId29"/>
    <p:sldMasterId id="2147483725" r:id="rId30"/>
    <p:sldMasterId id="2147483727" r:id="rId31"/>
    <p:sldMasterId id="2147483732" r:id="rId32"/>
    <p:sldMasterId id="2147483734" r:id="rId33"/>
    <p:sldMasterId id="2147483736" r:id="rId34"/>
    <p:sldMasterId id="2147483738" r:id="rId35"/>
    <p:sldMasterId id="2147483740" r:id="rId36"/>
    <p:sldMasterId id="2147483742" r:id="rId37"/>
    <p:sldMasterId id="2147483744" r:id="rId38"/>
    <p:sldMasterId id="2147483746" r:id="rId39"/>
    <p:sldMasterId id="2147483748" r:id="rId40"/>
    <p:sldMasterId id="2147483750" r:id="rId41"/>
    <p:sldMasterId id="2147483752" r:id="rId42"/>
    <p:sldMasterId id="2147483754" r:id="rId43"/>
    <p:sldMasterId id="2147483756" r:id="rId44"/>
    <p:sldMasterId id="2147483758" r:id="rId45"/>
    <p:sldMasterId id="2147483760" r:id="rId46"/>
    <p:sldMasterId id="2147483762" r:id="rId47"/>
    <p:sldMasterId id="2147483765" r:id="rId48"/>
    <p:sldMasterId id="2147483767" r:id="rId49"/>
    <p:sldMasterId id="2147483769" r:id="rId50"/>
    <p:sldMasterId id="2147483771" r:id="rId51"/>
    <p:sldMasterId id="2147483773" r:id="rId52"/>
    <p:sldMasterId id="2147483775" r:id="rId53"/>
    <p:sldMasterId id="2147483777" r:id="rId54"/>
    <p:sldMasterId id="2147483781" r:id="rId55"/>
    <p:sldMasterId id="2147483807" r:id="rId56"/>
  </p:sldMasterIdLst>
  <p:notesMasterIdLst>
    <p:notesMasterId r:id="rId77"/>
  </p:notesMasterIdLst>
  <p:sldIdLst>
    <p:sldId id="281" r:id="rId57"/>
    <p:sldId id="282" r:id="rId58"/>
    <p:sldId id="290" r:id="rId59"/>
    <p:sldId id="293" r:id="rId60"/>
    <p:sldId id="294" r:id="rId61"/>
    <p:sldId id="295" r:id="rId62"/>
    <p:sldId id="296" r:id="rId63"/>
    <p:sldId id="297" r:id="rId64"/>
    <p:sldId id="298" r:id="rId65"/>
    <p:sldId id="299" r:id="rId66"/>
    <p:sldId id="284" r:id="rId67"/>
    <p:sldId id="285" r:id="rId68"/>
    <p:sldId id="286" r:id="rId69"/>
    <p:sldId id="287" r:id="rId70"/>
    <p:sldId id="288" r:id="rId71"/>
    <p:sldId id="289" r:id="rId72"/>
    <p:sldId id="301" r:id="rId73"/>
    <p:sldId id="302" r:id="rId74"/>
    <p:sldId id="283" r:id="rId75"/>
    <p:sldId id="300" r:id="rId76"/>
  </p:sldIdLst>
  <p:sldSz cx="12192000" cy="6858000"/>
  <p:notesSz cx="7104063"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4110" userDrawn="1">
          <p15:clr>
            <a:srgbClr val="A4A3A4"/>
          </p15:clr>
        </p15:guide>
        <p15:guide id="3" orient="horz" pos="981" userDrawn="1">
          <p15:clr>
            <a:srgbClr val="A4A3A4"/>
          </p15:clr>
        </p15:guide>
        <p15:guide id="4" orient="horz" pos="3702" userDrawn="1">
          <p15:clr>
            <a:srgbClr val="A4A3A4"/>
          </p15:clr>
        </p15:guide>
        <p15:guide id="5" pos="3840" userDrawn="1">
          <p15:clr>
            <a:srgbClr val="A4A3A4"/>
          </p15:clr>
        </p15:guide>
        <p15:guide id="6" pos="6864" userDrawn="1">
          <p15:clr>
            <a:srgbClr val="A4A3A4"/>
          </p15:clr>
        </p15:guide>
        <p15:guide id="7" pos="332" userDrawn="1">
          <p15:clr>
            <a:srgbClr val="A4A3A4"/>
          </p15:clr>
        </p15:guide>
        <p15:guide id="8" pos="734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nette Bernardi" initials="AB"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Style moyen 3 - Accentuation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6333" autoAdjust="0"/>
  </p:normalViewPr>
  <p:slideViewPr>
    <p:cSldViewPr showGuides="1">
      <p:cViewPr varScale="1">
        <p:scale>
          <a:sx n="69" d="100"/>
          <a:sy n="69" d="100"/>
        </p:scale>
        <p:origin x="72" y="306"/>
      </p:cViewPr>
      <p:guideLst>
        <p:guide orient="horz" pos="2160"/>
        <p:guide orient="horz" pos="4110"/>
        <p:guide orient="horz" pos="981"/>
        <p:guide orient="horz" pos="3702"/>
        <p:guide pos="3840"/>
        <p:guide pos="6864"/>
        <p:guide pos="332"/>
        <p:guide pos="7348"/>
      </p:guideLst>
    </p:cSldViewPr>
  </p:slideViewPr>
  <p:notesTextViewPr>
    <p:cViewPr>
      <p:scale>
        <a:sx n="100" d="100"/>
        <a:sy n="100" d="100"/>
      </p:scale>
      <p:origin x="0" y="0"/>
    </p:cViewPr>
  </p:notesTextViewPr>
  <p:sorterViewPr>
    <p:cViewPr>
      <p:scale>
        <a:sx n="60" d="100"/>
        <a:sy n="60" d="100"/>
      </p:scale>
      <p:origin x="0" y="-161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Master" Target="slideMasters/slideMaster39.xml"/><Relationship Id="rId21" Type="http://schemas.openxmlformats.org/officeDocument/2006/relationships/slideMaster" Target="slideMasters/slideMaster21.xml"/><Relationship Id="rId34" Type="http://schemas.openxmlformats.org/officeDocument/2006/relationships/slideMaster" Target="slideMasters/slideMaster34.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63" Type="http://schemas.openxmlformats.org/officeDocument/2006/relationships/slide" Target="slides/slide7.xml"/><Relationship Id="rId68" Type="http://schemas.openxmlformats.org/officeDocument/2006/relationships/slide" Target="slides/slide12.xml"/><Relationship Id="rId76" Type="http://schemas.openxmlformats.org/officeDocument/2006/relationships/slide" Target="slides/slide20.xml"/><Relationship Id="rId7" Type="http://schemas.openxmlformats.org/officeDocument/2006/relationships/slideMaster" Target="slideMasters/slideMaster7.xml"/><Relationship Id="rId71"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53" Type="http://schemas.openxmlformats.org/officeDocument/2006/relationships/slideMaster" Target="slideMasters/slideMaster53.xml"/><Relationship Id="rId58" Type="http://schemas.openxmlformats.org/officeDocument/2006/relationships/slide" Target="slides/slide2.xml"/><Relationship Id="rId66" Type="http://schemas.openxmlformats.org/officeDocument/2006/relationships/slide" Target="slides/slide10.xml"/><Relationship Id="rId74" Type="http://schemas.openxmlformats.org/officeDocument/2006/relationships/slide" Target="slides/slide18.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xml"/><Relationship Id="rId82"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 Target="slides/slide4.xml"/><Relationship Id="rId65" Type="http://schemas.openxmlformats.org/officeDocument/2006/relationships/slide" Target="slides/slide9.xml"/><Relationship Id="rId73" Type="http://schemas.openxmlformats.org/officeDocument/2006/relationships/slide" Target="slides/slide17.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56" Type="http://schemas.openxmlformats.org/officeDocument/2006/relationships/slideMaster" Target="slideMasters/slideMaster56.xml"/><Relationship Id="rId64" Type="http://schemas.openxmlformats.org/officeDocument/2006/relationships/slide" Target="slides/slide8.xml"/><Relationship Id="rId69" Type="http://schemas.openxmlformats.org/officeDocument/2006/relationships/slide" Target="slides/slide13.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6.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 Target="slides/slide3.xml"/><Relationship Id="rId67" Type="http://schemas.openxmlformats.org/officeDocument/2006/relationships/slide" Target="slides/slide1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Master" Target="slideMasters/slideMaster54.xml"/><Relationship Id="rId62" Type="http://schemas.openxmlformats.org/officeDocument/2006/relationships/slide" Target="slides/slide6.xml"/><Relationship Id="rId70" Type="http://schemas.openxmlformats.org/officeDocument/2006/relationships/slide" Target="slides/slide14.xml"/><Relationship Id="rId75"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8427" cy="511731"/>
          </a:xfrm>
          <a:prstGeom prst="rect">
            <a:avLst/>
          </a:prstGeom>
        </p:spPr>
        <p:txBody>
          <a:bodyPr vert="horz" lIns="94458" tIns="47229" rIns="94458" bIns="47229" rtlCol="0"/>
          <a:lstStyle>
            <a:lvl1pPr algn="l">
              <a:defRPr sz="1200"/>
            </a:lvl1pPr>
          </a:lstStyle>
          <a:p>
            <a:endParaRPr lang="fr-FR"/>
          </a:p>
        </p:txBody>
      </p:sp>
      <p:sp>
        <p:nvSpPr>
          <p:cNvPr id="3" name="Espace réservé de la date 2"/>
          <p:cNvSpPr>
            <a:spLocks noGrp="1"/>
          </p:cNvSpPr>
          <p:nvPr>
            <p:ph type="dt" idx="1"/>
          </p:nvPr>
        </p:nvSpPr>
        <p:spPr>
          <a:xfrm>
            <a:off x="4023992" y="0"/>
            <a:ext cx="3078427" cy="511731"/>
          </a:xfrm>
          <a:prstGeom prst="rect">
            <a:avLst/>
          </a:prstGeom>
        </p:spPr>
        <p:txBody>
          <a:bodyPr vert="horz" lIns="94458" tIns="47229" rIns="94458" bIns="47229" rtlCol="0"/>
          <a:lstStyle>
            <a:lvl1pPr algn="r">
              <a:defRPr sz="1200"/>
            </a:lvl1pPr>
          </a:lstStyle>
          <a:p>
            <a:fld id="{8F5C6FFB-FB79-47D1-B5D0-05648DC55AD5}" type="datetimeFigureOut">
              <a:rPr lang="fr-FR" smtClean="0"/>
              <a:pPr/>
              <a:t>27/05/2021</a:t>
            </a:fld>
            <a:endParaRPr lang="fr-FR"/>
          </a:p>
        </p:txBody>
      </p:sp>
      <p:sp>
        <p:nvSpPr>
          <p:cNvPr id="4" name="Espace réservé de l'image des diapositives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lIns="94458" tIns="47229" rIns="94458" bIns="47229" rtlCol="0" anchor="ctr"/>
          <a:lstStyle/>
          <a:p>
            <a:endParaRPr lang="fr-FR"/>
          </a:p>
        </p:txBody>
      </p:sp>
      <p:sp>
        <p:nvSpPr>
          <p:cNvPr id="5" name="Espace réservé des commentaires 4"/>
          <p:cNvSpPr>
            <a:spLocks noGrp="1"/>
          </p:cNvSpPr>
          <p:nvPr>
            <p:ph type="body" sz="quarter" idx="3"/>
          </p:nvPr>
        </p:nvSpPr>
        <p:spPr>
          <a:xfrm>
            <a:off x="710407" y="4861442"/>
            <a:ext cx="5683250" cy="4605576"/>
          </a:xfrm>
          <a:prstGeom prst="rect">
            <a:avLst/>
          </a:prstGeom>
        </p:spPr>
        <p:txBody>
          <a:bodyPr vert="horz" lIns="94458" tIns="47229" rIns="94458" bIns="47229"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721106"/>
            <a:ext cx="3078427" cy="511731"/>
          </a:xfrm>
          <a:prstGeom prst="rect">
            <a:avLst/>
          </a:prstGeom>
        </p:spPr>
        <p:txBody>
          <a:bodyPr vert="horz" lIns="94458" tIns="47229" rIns="94458" bIns="47229"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4023992" y="9721106"/>
            <a:ext cx="3078427" cy="511731"/>
          </a:xfrm>
          <a:prstGeom prst="rect">
            <a:avLst/>
          </a:prstGeom>
        </p:spPr>
        <p:txBody>
          <a:bodyPr vert="horz" lIns="94458" tIns="47229" rIns="94458" bIns="47229" rtlCol="0" anchor="b"/>
          <a:lstStyle>
            <a:lvl1pPr algn="r">
              <a:defRPr sz="1200"/>
            </a:lvl1pPr>
          </a:lstStyle>
          <a:p>
            <a:fld id="{B2BEE165-B28E-43DD-AD9B-C38514D778C8}" type="slidenum">
              <a:rPr lang="fr-FR" smtClean="0"/>
              <a:pPr/>
              <a:t>‹N°›</a:t>
            </a:fld>
            <a:endParaRPr lang="fr-FR"/>
          </a:p>
        </p:txBody>
      </p:sp>
    </p:spTree>
    <p:extLst>
      <p:ext uri="{BB962C8B-B14F-4D97-AF65-F5344CB8AC3E}">
        <p14:creationId xmlns:p14="http://schemas.microsoft.com/office/powerpoint/2010/main" val="3719955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2875" y="768350"/>
            <a:ext cx="6818313" cy="3836988"/>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2BEE165-B28E-43DD-AD9B-C38514D778C8}" type="slidenum">
              <a:rPr lang="fr-FR" smtClean="0"/>
              <a:pPr/>
              <a:t>1</a:t>
            </a:fld>
            <a:endParaRPr lang="fr-FR"/>
          </a:p>
        </p:txBody>
      </p:sp>
    </p:spTree>
    <p:extLst>
      <p:ext uri="{BB962C8B-B14F-4D97-AF65-F5344CB8AC3E}">
        <p14:creationId xmlns:p14="http://schemas.microsoft.com/office/powerpoint/2010/main" val="2214577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2875" y="768350"/>
            <a:ext cx="6818313" cy="3836988"/>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2BEE165-B28E-43DD-AD9B-C38514D778C8}" type="slidenum">
              <a:rPr lang="fr-FR" smtClean="0"/>
              <a:pPr/>
              <a:t>2</a:t>
            </a:fld>
            <a:endParaRPr lang="fr-FR"/>
          </a:p>
        </p:txBody>
      </p:sp>
    </p:spTree>
    <p:extLst>
      <p:ext uri="{BB962C8B-B14F-4D97-AF65-F5344CB8AC3E}">
        <p14:creationId xmlns:p14="http://schemas.microsoft.com/office/powerpoint/2010/main" val="4071484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L’expérimentation Corse a permis de communiquer à l’externe sur l’engagement d’EDF SEI et les actions en cours pour augmenter la part d’ENR dans le mix énergétique. Laurent en parlera toute à l’heure mais l</a:t>
            </a:r>
            <a:r>
              <a:rPr lang="fr-FR" baseline="0" dirty="0" smtClean="0"/>
              <a:t>es études R&amp;D en cours confirment la nécessité des actions ci-dessous pour envisager une exploitation sure et sécurisée des systèmes électriques non interconnectés avec une part instantanée d’ENR non synchrone supérieure à 45 %.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C’est pourquoi on continue la recherche d’une solution performante pour réaliser ce type de tests.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Nous avons sollicité la DTG qui intervient sur tous les parcs de production du groupe EDF pour se positionner et établir une offre de service sur le sujet. A ce jour la DTG n’envisage pas de se doter d’un moyen d’essai pour assurer une prestation similaire </a:t>
            </a:r>
            <a:r>
              <a:rPr lang="fr-FR" baseline="0" dirty="0" smtClean="0">
                <a:sym typeface="Wingdings" panose="05000000000000000000" pitchFamily="2" charset="2"/>
              </a:rPr>
              <a:t> </a:t>
            </a:r>
            <a:r>
              <a:rPr lang="fr-FR" baseline="0" dirty="0" smtClean="0"/>
              <a:t>Le dispositif permettant la réalisation des creux de tension (camion / remorque) sera obligatoirement un sous-traitant. DTG nous propose l’appui allant de la préparation prévision des moyens, jusqu'au la réalisation du rapport avec le pilotage des essais sur site compris)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SEI a sollicité le département LME de </a:t>
            </a:r>
            <a:r>
              <a:rPr lang="fr-FR" baseline="0" dirty="0" err="1" smtClean="0"/>
              <a:t>Renadieres</a:t>
            </a:r>
            <a:r>
              <a:rPr lang="fr-FR" baseline="0" dirty="0" smtClean="0"/>
              <a:t> sur la faisabilité d’un court-circuit maitrisé sur une demi-rame HTA afin de générer un creux de tension ressenti par l’ensemble des clients. R&amp;D dispose d’une expertise et le matériel pour l’application volontaire de court-circuit sur de la HTA. Ils réalisent ce type d’essais au niveau laboratoire ou sur le terrain pour le compte d’ENEDIS.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On convenu d’utiliser le matériel existant pour préparer et réaliser un essai sur le poste de Marigot à la Martinique.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EBEDDBAD-ED99-4EE4-A439-DA58352C751C}" type="slidenum">
              <a:rPr lang="fr-FR" smtClean="0"/>
              <a:t>14</a:t>
            </a:fld>
            <a:endParaRPr lang="fr-FR"/>
          </a:p>
        </p:txBody>
      </p:sp>
    </p:spTree>
    <p:extLst>
      <p:ext uri="{BB962C8B-B14F-4D97-AF65-F5344CB8AC3E}">
        <p14:creationId xmlns:p14="http://schemas.microsoft.com/office/powerpoint/2010/main" val="3068594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smtClean="0"/>
              <a:t>L’expérimentation Corse a permis de communiquer à l’externe sur l’engagement d’EDF SEI et les actions en cours pour augmenter la part d’ENR dans le mix énergétique. Laurent en parlera toute à l’heure mais l</a:t>
            </a:r>
            <a:r>
              <a:rPr lang="fr-FR" baseline="0" dirty="0" smtClean="0"/>
              <a:t>es études R&amp;D en cours confirment la nécessité des actions ci-dessous pour envisager une exploitation sure et sécurisée des systèmes électriques non interconnectés avec une part instantanée d’ENR non synchrone supérieure à 45 %.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C’est pourquoi on continue la recherche d’une solution performante pour réaliser ce type de tests.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Nous avons sollicité la DTG qui intervient sur tous les parcs de production du groupe EDF pour se positionner et établir une offre de service sur le sujet. A ce jour la DTG n’envisage pas de se doter d’un moyen d’essai pour assurer une prestation similaire </a:t>
            </a:r>
            <a:r>
              <a:rPr lang="fr-FR" baseline="0" dirty="0" smtClean="0">
                <a:sym typeface="Wingdings" panose="05000000000000000000" pitchFamily="2" charset="2"/>
              </a:rPr>
              <a:t> </a:t>
            </a:r>
            <a:r>
              <a:rPr lang="fr-FR" baseline="0" dirty="0" smtClean="0"/>
              <a:t>Le dispositif permettant la réalisation des creux de tension (camion / remorque) sera obligatoirement un sous-traitant. DTG nous propose l’appui allant de la préparation prévision des moyens, jusqu'au la réalisation du rapport avec le pilotage des essais sur site compris)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SEI a sollicité le département LME de </a:t>
            </a:r>
            <a:r>
              <a:rPr lang="fr-FR" baseline="0" dirty="0" err="1" smtClean="0"/>
              <a:t>Renadieres</a:t>
            </a:r>
            <a:r>
              <a:rPr lang="fr-FR" baseline="0" dirty="0" smtClean="0"/>
              <a:t> sur la faisabilité d’un court-circuit maitrisé sur une demi-rame HTA afin de générer un creux de tension ressenti par l’ensemble des clients. R&amp;D dispose d’une expertise et le matériel pour l’application volontaire de court-circuit sur de la HTA. Ils réalisent ce type d’essais au niveau laboratoire ou sur le terrain pour le compte d’ENEDIS.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smtClean="0"/>
              <a:t>On convenu d’utiliser le matériel existant pour préparer et réaliser un essai sur le poste de Marigot à la Martinique.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EBEDDBAD-ED99-4EE4-A439-DA58352C751C}" type="slidenum">
              <a:rPr lang="fr-FR" smtClean="0"/>
              <a:t>15</a:t>
            </a:fld>
            <a:endParaRPr lang="fr-FR"/>
          </a:p>
        </p:txBody>
      </p:sp>
    </p:spTree>
    <p:extLst>
      <p:ext uri="{BB962C8B-B14F-4D97-AF65-F5344CB8AC3E}">
        <p14:creationId xmlns:p14="http://schemas.microsoft.com/office/powerpoint/2010/main" val="6608374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Master" Target="../slideMasters/slideMaster5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6.jpeg"/><Relationship Id="rId1" Type="http://schemas.openxmlformats.org/officeDocument/2006/relationships/slideMaster" Target="../slideMasters/slideMaster5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7.png"/><Relationship Id="rId1" Type="http://schemas.openxmlformats.org/officeDocument/2006/relationships/slideMaster" Target="../slideMasters/slideMaster5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8.jpeg"/><Relationship Id="rId1" Type="http://schemas.openxmlformats.org/officeDocument/2006/relationships/slideMaster" Target="../slideMasters/slideMaster5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9.jpeg"/><Relationship Id="rId1" Type="http://schemas.openxmlformats.org/officeDocument/2006/relationships/slideMaster" Target="../slideMasters/slideMaster5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0.jpeg"/><Relationship Id="rId1" Type="http://schemas.openxmlformats.org/officeDocument/2006/relationships/slideMaster" Target="../slideMasters/slideMaster55.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tiff"/><Relationship Id="rId1" Type="http://schemas.openxmlformats.org/officeDocument/2006/relationships/slideMaster" Target="../slideMasters/slideMaster5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Master" Target="../slideMasters/slideMaster5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6.jpeg"/><Relationship Id="rId1" Type="http://schemas.openxmlformats.org/officeDocument/2006/relationships/slideMaster" Target="../slideMasters/slideMaster5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7.png"/><Relationship Id="rId1" Type="http://schemas.openxmlformats.org/officeDocument/2006/relationships/slideMaster" Target="../slideMasters/slideMaster5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8.jpeg"/><Relationship Id="rId1" Type="http://schemas.openxmlformats.org/officeDocument/2006/relationships/slideMaster" Target="../slideMasters/slideMaster5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9.jpeg"/><Relationship Id="rId1" Type="http://schemas.openxmlformats.org/officeDocument/2006/relationships/slideMaster" Target="../slideMasters/slideMaster5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0.jpeg"/><Relationship Id="rId1" Type="http://schemas.openxmlformats.org/officeDocument/2006/relationships/slideMaster" Target="../slideMasters/slideMaster5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tiff"/><Relationship Id="rId1" Type="http://schemas.openxmlformats.org/officeDocument/2006/relationships/slideMaster" Target="../slideMasters/slideMaster5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uverture 1">
    <p:bg bwMode="auto">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719667" y="1844824"/>
            <a:ext cx="5409736" cy="1728192"/>
          </a:xfrm>
        </p:spPr>
        <p:txBody>
          <a:bodyPr lIns="36000" tIns="0" rIns="36000" bIns="0" anchor="t" anchorCtr="0">
            <a:noAutofit/>
          </a:bodyPr>
          <a:lstStyle>
            <a:lvl1pPr algn="l">
              <a:spcBef>
                <a:spcPts val="0"/>
              </a:spcBef>
              <a:defRPr sz="3400" cap="all" baseline="0">
                <a:solidFill>
                  <a:schemeClr val="accent6"/>
                </a:solidFill>
              </a:defRPr>
            </a:lvl1pPr>
          </a:lstStyle>
          <a:p>
            <a:r>
              <a:rPr lang="fr-FR" smtClean="0"/>
              <a:t>Modifiez le style du titre</a:t>
            </a:r>
            <a:endParaRPr lang="fr-FR"/>
          </a:p>
        </p:txBody>
      </p:sp>
      <p:sp>
        <p:nvSpPr>
          <p:cNvPr id="3" name="Sous-titre 2"/>
          <p:cNvSpPr>
            <a:spLocks noGrp="1"/>
          </p:cNvSpPr>
          <p:nvPr>
            <p:ph type="subTitle" idx="1"/>
          </p:nvPr>
        </p:nvSpPr>
        <p:spPr>
          <a:xfrm>
            <a:off x="719667" y="4509120"/>
            <a:ext cx="5409736" cy="576064"/>
          </a:xfrm>
        </p:spPr>
        <p:txBody>
          <a:bodyPr lIns="36000" tIns="0" rIns="36000" bIns="0">
            <a:noAutofit/>
          </a:bodyPr>
          <a:lstStyle>
            <a:lvl1pPr marL="0" indent="0" algn="l">
              <a:spcBef>
                <a:spcPts val="0"/>
              </a:spcBef>
              <a:buNone/>
              <a:defRPr sz="16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9" name="Espace réservé du texte 8"/>
          <p:cNvSpPr>
            <a:spLocks noGrp="1"/>
          </p:cNvSpPr>
          <p:nvPr>
            <p:ph type="body" sz="quarter" idx="13" hasCustomPrompt="1"/>
          </p:nvPr>
        </p:nvSpPr>
        <p:spPr>
          <a:xfrm>
            <a:off x="719667" y="5144667"/>
            <a:ext cx="5409736" cy="288007"/>
          </a:xfrm>
        </p:spPr>
        <p:txBody>
          <a:bodyPr wrap="none" lIns="36000" tIns="0" rIns="36000" bIns="0">
            <a:noAutofit/>
          </a:bodyPr>
          <a:lstStyle>
            <a:lvl1pPr marL="0" indent="0">
              <a:spcBef>
                <a:spcPts val="0"/>
              </a:spcBef>
              <a:buFontTx/>
              <a:buNone/>
              <a:defRPr sz="1200" b="0">
                <a:solidFill>
                  <a:schemeClr val="accent6"/>
                </a:solidFill>
                <a:latin typeface="Arial" pitchFamily="34" charset="0"/>
                <a:cs typeface="Arial" pitchFamily="34" charset="0"/>
              </a:defRPr>
            </a:lvl1pPr>
            <a:lvl2pPr marL="0" indent="0">
              <a:spcBef>
                <a:spcPts val="0"/>
              </a:spcBef>
              <a:buFontTx/>
              <a:buNone/>
              <a:defRPr sz="1200">
                <a:solidFill>
                  <a:schemeClr val="bg1"/>
                </a:solidFill>
                <a:latin typeface="Arial" pitchFamily="34" charset="0"/>
                <a:cs typeface="Arial" pitchFamily="34" charset="0"/>
              </a:defRPr>
            </a:lvl2pPr>
            <a:lvl3pPr marL="0" indent="0">
              <a:spcBef>
                <a:spcPts val="0"/>
              </a:spcBef>
              <a:buFontTx/>
              <a:buNone/>
              <a:defRPr sz="1200">
                <a:solidFill>
                  <a:schemeClr val="bg1"/>
                </a:solidFill>
                <a:latin typeface="Arial" pitchFamily="34" charset="0"/>
                <a:cs typeface="Arial" pitchFamily="34" charset="0"/>
              </a:defRPr>
            </a:lvl3pPr>
            <a:lvl4pPr marL="0" indent="0">
              <a:spcBef>
                <a:spcPts val="0"/>
              </a:spcBef>
              <a:buFontTx/>
              <a:buNone/>
              <a:defRPr sz="1200">
                <a:solidFill>
                  <a:schemeClr val="bg1"/>
                </a:solidFill>
                <a:latin typeface="Arial" pitchFamily="34" charset="0"/>
                <a:cs typeface="Arial" pitchFamily="34" charset="0"/>
              </a:defRPr>
            </a:lvl4pPr>
            <a:lvl5pPr marL="0" indent="0">
              <a:spcBef>
                <a:spcPts val="0"/>
              </a:spcBef>
              <a:buFontTx/>
              <a:buNone/>
              <a:defRPr sz="1200">
                <a:solidFill>
                  <a:schemeClr val="bg1"/>
                </a:solidFill>
                <a:latin typeface="Arial" pitchFamily="34" charset="0"/>
                <a:cs typeface="Arial" pitchFamily="34" charset="0"/>
              </a:defRPr>
            </a:lvl5pPr>
          </a:lstStyle>
          <a:p>
            <a:pPr lvl="0"/>
            <a:r>
              <a:rPr lang="fr-FR" smtClean="0"/>
              <a:t>Date</a:t>
            </a:r>
          </a:p>
        </p:txBody>
      </p:sp>
      <p:pic>
        <p:nvPicPr>
          <p:cNvPr id="5" name="Picture 9"/>
          <p:cNvPicPr>
            <a:picLocks noChangeAspect="1" noChangeArrowheads="1"/>
          </p:cNvPicPr>
          <p:nvPr userDrawn="1"/>
        </p:nvPicPr>
        <p:blipFill>
          <a:blip r:embed="rId2" cstate="print"/>
          <a:srcRect/>
          <a:stretch>
            <a:fillRect/>
          </a:stretch>
        </p:blipFill>
        <p:spPr bwMode="auto">
          <a:xfrm>
            <a:off x="759885" y="482601"/>
            <a:ext cx="1585383" cy="714151"/>
          </a:xfrm>
          <a:prstGeom prst="rect">
            <a:avLst/>
          </a:prstGeom>
          <a:noFill/>
          <a:ln w="9525">
            <a:noFill/>
            <a:miter lim="800000"/>
            <a:headEnd/>
            <a:tailEnd/>
          </a:ln>
          <a:effectLst/>
        </p:spPr>
      </p:pic>
      <p:pic>
        <p:nvPicPr>
          <p:cNvPr id="6" name="Espace réservé pour une image  10" descr="IMG_sommaire.JPG"/>
          <p:cNvPicPr>
            <a:picLocks noChangeAspect="1"/>
          </p:cNvPicPr>
          <p:nvPr userDrawn="1"/>
        </p:nvPicPr>
        <p:blipFill>
          <a:blip r:embed="rId3" cstate="print"/>
          <a:srcRect l="35" r="35"/>
          <a:stretch>
            <a:fillRect/>
          </a:stretch>
        </p:blipFill>
        <p:spPr bwMode="auto">
          <a:xfrm>
            <a:off x="7598834" y="0"/>
            <a:ext cx="4593167" cy="6858000"/>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lôture">
    <p:spTree>
      <p:nvGrpSpPr>
        <p:cNvPr id="1" name=""/>
        <p:cNvGrpSpPr/>
        <p:nvPr/>
      </p:nvGrpSpPr>
      <p:grpSpPr>
        <a:xfrm>
          <a:off x="0" y="0"/>
          <a:ext cx="0" cy="0"/>
          <a:chOff x="0" y="0"/>
          <a:chExt cx="0" cy="0"/>
        </a:xfrm>
      </p:grpSpPr>
      <p:pic>
        <p:nvPicPr>
          <p:cNvPr id="6" name="Picture 8" descr="logo_EDF_sommaire"/>
          <p:cNvPicPr>
            <a:picLocks noChangeAspect="1" noChangeArrowheads="1"/>
          </p:cNvPicPr>
          <p:nvPr userDrawn="1"/>
        </p:nvPicPr>
        <p:blipFill>
          <a:blip r:embed="rId2" cstate="print"/>
          <a:srcRect/>
          <a:stretch>
            <a:fillRect/>
          </a:stretch>
        </p:blipFill>
        <p:spPr bwMode="auto">
          <a:xfrm>
            <a:off x="527051" y="6291264"/>
            <a:ext cx="829733" cy="261937"/>
          </a:xfrm>
          <a:prstGeom prst="rect">
            <a:avLst/>
          </a:prstGeom>
          <a:noFill/>
          <a:ln w="9525">
            <a:noFill/>
            <a:miter lim="800000"/>
            <a:headEnd/>
            <a:tailEnd/>
          </a:ln>
        </p:spPr>
      </p:pic>
      <p:sp>
        <p:nvSpPr>
          <p:cNvPr id="8" name="Espace réservé du texte 7"/>
          <p:cNvSpPr>
            <a:spLocks noGrp="1"/>
          </p:cNvSpPr>
          <p:nvPr>
            <p:ph type="body" sz="quarter" idx="10" hasCustomPrompt="1"/>
          </p:nvPr>
        </p:nvSpPr>
        <p:spPr>
          <a:xfrm>
            <a:off x="1295400" y="2060848"/>
            <a:ext cx="9601200" cy="3239740"/>
          </a:xfrm>
        </p:spPr>
        <p:txBody>
          <a:bodyPr>
            <a:noAutofit/>
          </a:bodyPr>
          <a:lstStyle>
            <a:lvl1pPr marL="0" indent="0" algn="ctr">
              <a:spcBef>
                <a:spcPts val="0"/>
              </a:spcBef>
              <a:buFontTx/>
              <a:buNone/>
              <a:defRPr sz="9000" b="1">
                <a:solidFill>
                  <a:schemeClr val="accent6"/>
                </a:solidFill>
                <a:latin typeface="+mj-lt"/>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fr-FR" smtClean="0"/>
              <a:t>Texte de clôture</a:t>
            </a:r>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p>
            <a:fld id="{F67A5473-AA2F-4A73-8EDC-120E00E56927}" type="datetimeFigureOut">
              <a:rPr lang="fr-FR" smtClean="0"/>
              <a:t>31/05/2021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a:xfrm>
            <a:off x="8610600" y="6356350"/>
            <a:ext cx="2743200" cy="365125"/>
          </a:xfrm>
          <a:prstGeom prst="rect">
            <a:avLst/>
          </a:prstGeom>
        </p:spPr>
        <p:txBody>
          <a:bodyPr/>
          <a:lstStyle/>
          <a:p>
            <a:fld id="{4BB592A9-14EA-4186-BE94-8D2B402A4E9D}" type="slidenum">
              <a:rPr lang="fr-FR" smtClean="0"/>
              <a:t>‹N°›</a:t>
            </a:fld>
            <a:endParaRPr lang="fr-FR"/>
          </a:p>
        </p:txBody>
      </p:sp>
    </p:spTree>
    <p:extLst>
      <p:ext uri="{BB962C8B-B14F-4D97-AF65-F5344CB8AC3E}">
        <p14:creationId xmlns:p14="http://schemas.microsoft.com/office/powerpoint/2010/main" val="1259564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e seul-bleu">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xmlns="" id="{ABEFDBFD-30CA-384E-B040-FA15205531FF}"/>
              </a:ext>
            </a:extLst>
          </p:cNvPr>
          <p:cNvSpPr>
            <a:spLocks noGrp="1"/>
          </p:cNvSpPr>
          <p:nvPr>
            <p:ph type="ctrTitle" hasCustomPrompt="1"/>
          </p:nvPr>
        </p:nvSpPr>
        <p:spPr>
          <a:xfrm>
            <a:off x="0" y="0"/>
            <a:ext cx="9673389" cy="1371600"/>
          </a:xfrm>
        </p:spPr>
        <p:txBody>
          <a:bodyPr lIns="360000" rIns="540000" anchor="ctr"/>
          <a:lstStyle>
            <a:lvl1pPr marL="365125" indent="-365125" algn="l">
              <a:buFont typeface="+mj-lt"/>
              <a:buAutoNum type="arabicPeriod"/>
              <a:tabLst/>
              <a:defRPr sz="3000" b="0" i="0">
                <a:solidFill>
                  <a:srgbClr val="1089FF"/>
                </a:solidFill>
                <a:latin typeface="Work Sans ExtraLight"/>
                <a:cs typeface="Work Sans ExtraLight"/>
              </a:defRPr>
            </a:lvl1pPr>
          </a:lstStyle>
          <a:p>
            <a:r>
              <a:rPr lang="fr-FR" dirty="0"/>
              <a:t>Cliquez pour ajouter un titre sur une ligne</a:t>
            </a:r>
          </a:p>
        </p:txBody>
      </p:sp>
      <p:pic>
        <p:nvPicPr>
          <p:cNvPr id="6" name="Image 5">
            <a:extLst>
              <a:ext uri="{FF2B5EF4-FFF2-40B4-BE49-F238E27FC236}">
                <a16:creationId xmlns:a16="http://schemas.microsoft.com/office/drawing/2014/main" xmlns="" id="{5B30222E-F0B9-3548-AAA2-1648E3B362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512" y="6046256"/>
            <a:ext cx="1028700" cy="685800"/>
          </a:xfrm>
          <a:prstGeom prst="rect">
            <a:avLst/>
          </a:prstGeom>
        </p:spPr>
      </p:pic>
      <p:sp>
        <p:nvSpPr>
          <p:cNvPr id="2" name="Espace réservé du numéro de diapositive 1">
            <a:extLst>
              <a:ext uri="{FF2B5EF4-FFF2-40B4-BE49-F238E27FC236}">
                <a16:creationId xmlns:a16="http://schemas.microsoft.com/office/drawing/2014/main" xmlns="" id="{E529E65E-A125-B245-9F61-EEBBE2F17970}"/>
              </a:ext>
            </a:extLst>
          </p:cNvPr>
          <p:cNvSpPr>
            <a:spLocks noGrp="1"/>
          </p:cNvSpPr>
          <p:nvPr>
            <p:ph type="sldNum" sz="quarter" idx="10"/>
          </p:nvPr>
        </p:nvSpPr>
        <p:spPr>
          <a:xfrm>
            <a:off x="8610600" y="6356350"/>
            <a:ext cx="2743200" cy="365125"/>
          </a:xfrm>
          <a:prstGeom prst="rect">
            <a:avLst/>
          </a:prstGeom>
        </p:spPr>
        <p:txBody>
          <a:bodyPr/>
          <a:lstStyle/>
          <a:p>
            <a:fld id="{2EE3DB67-EEC3-864F-AA9B-084794469228}" type="slidenum">
              <a:rPr lang="fr-FR" smtClean="0"/>
              <a:pPr/>
              <a:t>‹N°›</a:t>
            </a:fld>
            <a:endParaRPr lang="fr-FR" dirty="0">
              <a:latin typeface="Work Sans Regular Roman" pitchFamily="2" charset="77"/>
            </a:endParaRPr>
          </a:p>
        </p:txBody>
      </p:sp>
      <p:sp>
        <p:nvSpPr>
          <p:cNvPr id="8" name="Espace réservé du texte 3"/>
          <p:cNvSpPr>
            <a:spLocks noGrp="1"/>
          </p:cNvSpPr>
          <p:nvPr>
            <p:ph type="body" sz="quarter" idx="11" hasCustomPrompt="1"/>
          </p:nvPr>
        </p:nvSpPr>
        <p:spPr>
          <a:xfrm>
            <a:off x="360363" y="1743075"/>
            <a:ext cx="11222372" cy="3946525"/>
          </a:xfrm>
        </p:spPr>
        <p:txBody>
          <a:bodyPr/>
          <a:lstStyle/>
          <a:p>
            <a:pPr lvl="0"/>
            <a:r>
              <a:rPr lang="fr-FR" dirty="0" smtClean="0"/>
              <a:t>Cliquez pour entrer votre texte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1055142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p>
            <a:fld id="{F67A5473-AA2F-4A73-8EDC-120E00E56927}" type="datetimeFigureOut">
              <a:rPr lang="fr-FR" smtClean="0"/>
              <a:t>31/05/2021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a:xfrm>
            <a:off x="8610600" y="6356350"/>
            <a:ext cx="2743200" cy="365125"/>
          </a:xfrm>
          <a:prstGeom prst="rect">
            <a:avLst/>
          </a:prstGeom>
        </p:spPr>
        <p:txBody>
          <a:bodyPr/>
          <a:lstStyle/>
          <a:p>
            <a:fld id="{4BB592A9-14EA-4186-BE94-8D2B402A4E9D}" type="slidenum">
              <a:rPr lang="fr-FR" smtClean="0"/>
              <a:t>‹N°›</a:t>
            </a:fld>
            <a:endParaRPr lang="fr-FR"/>
          </a:p>
        </p:txBody>
      </p:sp>
    </p:spTree>
    <p:extLst>
      <p:ext uri="{BB962C8B-B14F-4D97-AF65-F5344CB8AC3E}">
        <p14:creationId xmlns:p14="http://schemas.microsoft.com/office/powerpoint/2010/main" val="3862363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Merci-bleu">
    <p:spTree>
      <p:nvGrpSpPr>
        <p:cNvPr id="1" name=""/>
        <p:cNvGrpSpPr/>
        <p:nvPr/>
      </p:nvGrpSpPr>
      <p:grpSpPr>
        <a:xfrm>
          <a:off x="0" y="0"/>
          <a:ext cx="0" cy="0"/>
          <a:chOff x="0" y="0"/>
          <a:chExt cx="0" cy="0"/>
        </a:xfrm>
      </p:grpSpPr>
      <p:pic>
        <p:nvPicPr>
          <p:cNvPr id="9" name="Imag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8577"/>
            <a:ext cx="12193588" cy="6903962"/>
          </a:xfrm>
          <a:prstGeom prst="rect">
            <a:avLst/>
          </a:prstGeom>
        </p:spPr>
      </p:pic>
      <p:sp>
        <p:nvSpPr>
          <p:cNvPr id="5" name="Rectangle 4">
            <a:extLst>
              <a:ext uri="{FF2B5EF4-FFF2-40B4-BE49-F238E27FC236}">
                <a16:creationId xmlns:a16="http://schemas.microsoft.com/office/drawing/2014/main" xmlns="" id="{D3AA2937-682D-5C41-8F91-9A8BD7C7B0ED}"/>
              </a:ext>
            </a:extLst>
          </p:cNvPr>
          <p:cNvSpPr/>
          <p:nvPr userDrawn="1"/>
        </p:nvSpPr>
        <p:spPr>
          <a:xfrm>
            <a:off x="816858" y="-18854"/>
            <a:ext cx="5040001" cy="5034600"/>
          </a:xfrm>
          <a:prstGeom prst="rect">
            <a:avLst/>
          </a:prstGeom>
          <a:solidFill>
            <a:srgbClr val="1089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 name="ZoneTexte 1">
            <a:extLst>
              <a:ext uri="{FF2B5EF4-FFF2-40B4-BE49-F238E27FC236}">
                <a16:creationId xmlns:a16="http://schemas.microsoft.com/office/drawing/2014/main" xmlns="" id="{15F2934E-F8C8-0343-BA36-3D25C8990712}"/>
              </a:ext>
            </a:extLst>
          </p:cNvPr>
          <p:cNvSpPr txBox="1"/>
          <p:nvPr userDrawn="1"/>
        </p:nvSpPr>
        <p:spPr>
          <a:xfrm>
            <a:off x="1269932" y="1874826"/>
            <a:ext cx="4356168" cy="1938992"/>
          </a:xfrm>
          <a:prstGeom prst="rect">
            <a:avLst/>
          </a:prstGeom>
          <a:noFill/>
        </p:spPr>
        <p:txBody>
          <a:bodyPr wrap="square" rtlCol="0">
            <a:spAutoFit/>
          </a:bodyPr>
          <a:lstStyle/>
          <a:p>
            <a:r>
              <a:rPr lang="fr-FR" sz="12000" dirty="0">
                <a:solidFill>
                  <a:prstClr val="white"/>
                </a:solidFill>
                <a:latin typeface="Work Sans ExtraLight"/>
                <a:cs typeface="Work Sans ExtraLight"/>
              </a:rPr>
              <a:t>Merci</a:t>
            </a:r>
          </a:p>
        </p:txBody>
      </p:sp>
      <p:pic>
        <p:nvPicPr>
          <p:cNvPr id="8" name="Image 7">
            <a:extLst>
              <a:ext uri="{FF2B5EF4-FFF2-40B4-BE49-F238E27FC236}">
                <a16:creationId xmlns:a16="http://schemas.microsoft.com/office/drawing/2014/main" xmlns="" id="{FC20E108-FFF3-1F48-8EB7-E6E0F67F2E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6857" y="302348"/>
            <a:ext cx="2160000" cy="1251277"/>
          </a:xfrm>
          <a:prstGeom prst="rect">
            <a:avLst/>
          </a:prstGeom>
        </p:spPr>
      </p:pic>
      <p:sp>
        <p:nvSpPr>
          <p:cNvPr id="10" name="Rectangle 12"/>
          <p:cNvSpPr txBox="1">
            <a:spLocks/>
          </p:cNvSpPr>
          <p:nvPr userDrawn="1"/>
        </p:nvSpPr>
        <p:spPr bwMode="auto">
          <a:xfrm>
            <a:off x="10344472" y="6362609"/>
            <a:ext cx="1728192" cy="432048"/>
          </a:xfrm>
          <a:prstGeom prst="rect">
            <a:avLst/>
          </a:prstGeom>
          <a:noFill/>
          <a:ln w="9525">
            <a:noFill/>
            <a:miter lim="800000"/>
            <a:headEnd/>
            <a:tailEnd/>
          </a:ln>
        </p:spPr>
        <p:txBody>
          <a:bodyPr vert="horz" wrap="square" lIns="36000" tIns="0" rIns="36000" bIns="0" numCol="1" anchor="t" anchorCtr="0" compatLnSpc="1">
            <a:prstTxWarp prst="textNoShape">
              <a:avLst/>
            </a:prstTxWarp>
          </a:bodyPr>
          <a:lstStyle>
            <a:lvl1pPr marL="0" indent="0" algn="l" rtl="0" eaLnBrk="1" fontAlgn="base" hangingPunct="1">
              <a:spcBef>
                <a:spcPct val="0"/>
              </a:spcBef>
              <a:spcAft>
                <a:spcPct val="0"/>
              </a:spcAft>
              <a:buClr>
                <a:schemeClr val="folHlink"/>
              </a:buClr>
              <a:buFont typeface="Wingdings" pitchFamily="2" charset="2"/>
              <a:buNone/>
              <a:defRPr sz="1600" b="0" kern="1200" smtClean="0">
                <a:solidFill>
                  <a:schemeClr val="tx1"/>
                </a:solidFill>
                <a:latin typeface="+mn-lt"/>
                <a:ea typeface="+mn-ea"/>
                <a:cs typeface="+mn-cs"/>
              </a:defRPr>
            </a:lvl1pPr>
            <a:lvl2pPr marL="358775" indent="-179388" algn="l" rtl="0" eaLnBrk="1" fontAlgn="base" hangingPunct="1">
              <a:spcBef>
                <a:spcPts val="600"/>
              </a:spcBef>
              <a:spcAft>
                <a:spcPct val="0"/>
              </a:spcAft>
              <a:buClr>
                <a:schemeClr val="folHlink"/>
              </a:buClr>
              <a:buSzPct val="50000"/>
              <a:buFont typeface="Wingdings" pitchFamily="2" charset="2"/>
              <a:buChar char="¨"/>
              <a:defRPr sz="1600" kern="1200">
                <a:solidFill>
                  <a:schemeClr val="tx1"/>
                </a:solidFill>
                <a:latin typeface="+mn-lt"/>
                <a:ea typeface="+mn-ea"/>
                <a:cs typeface="+mn-cs"/>
              </a:defRPr>
            </a:lvl2pPr>
            <a:lvl3pPr marL="539750" indent="-179388" algn="l" rtl="0" eaLnBrk="1" fontAlgn="base" hangingPunct="1">
              <a:spcBef>
                <a:spcPts val="300"/>
              </a:spcBef>
              <a:spcAft>
                <a:spcPct val="0"/>
              </a:spcAft>
              <a:buClr>
                <a:schemeClr val="folHlink"/>
              </a:buClr>
              <a:buFont typeface="Arial" charset="0"/>
              <a:buChar char="•"/>
              <a:defRPr sz="1400" kern="1200">
                <a:solidFill>
                  <a:schemeClr val="tx1"/>
                </a:solidFill>
                <a:latin typeface="+mn-lt"/>
                <a:ea typeface="+mn-ea"/>
                <a:cs typeface="+mn-cs"/>
              </a:defRPr>
            </a:lvl3pPr>
            <a:lvl4pPr marL="719138" indent="-142875" algn="l" rtl="0" eaLnBrk="1" fontAlgn="base" hangingPunct="1">
              <a:spcBef>
                <a:spcPct val="0"/>
              </a:spcBef>
              <a:spcAft>
                <a:spcPct val="0"/>
              </a:spcAft>
              <a:buFont typeface="Arial" charset="0"/>
              <a:buChar char="–"/>
              <a:defRPr sz="1200" kern="1200">
                <a:solidFill>
                  <a:schemeClr val="tx1"/>
                </a:solidFill>
                <a:latin typeface="+mn-lt"/>
                <a:ea typeface="+mn-ea"/>
                <a:cs typeface="+mn-cs"/>
              </a:defRPr>
            </a:lvl4pPr>
            <a:lvl5pPr marL="863600" indent="-107950" algn="l" rtl="0" eaLnBrk="1" fontAlgn="base" hangingPunct="1">
              <a:spcBef>
                <a:spcPct val="0"/>
              </a:spcBef>
              <a:spcAft>
                <a:spcPct val="0"/>
              </a:spcAft>
              <a:buFont typeface="Arial"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buClr>
                <a:srgbClr val="1057C8"/>
              </a:buClr>
            </a:pPr>
            <a:r>
              <a:rPr lang="fr-FR" sz="1100" dirty="0">
                <a:solidFill>
                  <a:prstClr val="white">
                    <a:lumMod val="85000"/>
                  </a:prstClr>
                </a:solidFill>
                <a:latin typeface="Work Sans Light" panose="00000400000000000000" pitchFamily="2" charset="0"/>
              </a:rPr>
              <a:t>La Réunion</a:t>
            </a:r>
          </a:p>
          <a:p>
            <a:pPr algn="r">
              <a:buClr>
                <a:srgbClr val="1057C8"/>
              </a:buClr>
            </a:pPr>
            <a:r>
              <a:rPr lang="fr-FR" sz="1100" dirty="0">
                <a:solidFill>
                  <a:prstClr val="white">
                    <a:lumMod val="85000"/>
                  </a:prstClr>
                </a:solidFill>
                <a:latin typeface="Work Sans Light" panose="00000400000000000000" pitchFamily="2" charset="0"/>
              </a:rPr>
              <a:t>Piton des neiges</a:t>
            </a:r>
          </a:p>
        </p:txBody>
      </p:sp>
    </p:spTree>
    <p:extLst>
      <p:ext uri="{BB962C8B-B14F-4D97-AF65-F5344CB8AC3E}">
        <p14:creationId xmlns:p14="http://schemas.microsoft.com/office/powerpoint/2010/main" val="4129663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re_04">
    <p:spTree>
      <p:nvGrpSpPr>
        <p:cNvPr id="1" name=""/>
        <p:cNvGrpSpPr/>
        <p:nvPr/>
      </p:nvGrpSpPr>
      <p:grpSpPr>
        <a:xfrm>
          <a:off x="0" y="0"/>
          <a:ext cx="0" cy="0"/>
          <a:chOff x="0" y="0"/>
          <a:chExt cx="0" cy="0"/>
        </a:xfrm>
      </p:grpSpPr>
      <p:pic>
        <p:nvPicPr>
          <p:cNvPr id="10" name="Imag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1869" y="0"/>
            <a:ext cx="12238549" cy="6885384"/>
          </a:xfrm>
          <a:prstGeom prst="rect">
            <a:avLst/>
          </a:prstGeom>
        </p:spPr>
      </p:pic>
      <p:sp>
        <p:nvSpPr>
          <p:cNvPr id="12" name="Rectangle 12"/>
          <p:cNvSpPr txBox="1">
            <a:spLocks/>
          </p:cNvSpPr>
          <p:nvPr userDrawn="1"/>
        </p:nvSpPr>
        <p:spPr bwMode="auto">
          <a:xfrm>
            <a:off x="10335908" y="6211806"/>
            <a:ext cx="1728192" cy="432048"/>
          </a:xfrm>
          <a:prstGeom prst="rect">
            <a:avLst/>
          </a:prstGeom>
          <a:noFill/>
          <a:ln w="9525">
            <a:noFill/>
            <a:miter lim="800000"/>
            <a:headEnd/>
            <a:tailEnd/>
          </a:ln>
        </p:spPr>
        <p:txBody>
          <a:bodyPr vert="horz" wrap="square" lIns="36000" tIns="0" rIns="36000" bIns="0" numCol="1" anchor="t" anchorCtr="0" compatLnSpc="1">
            <a:prstTxWarp prst="textNoShape">
              <a:avLst/>
            </a:prstTxWarp>
          </a:bodyPr>
          <a:lstStyle>
            <a:lvl1pPr marL="0" indent="0" algn="l" rtl="0" eaLnBrk="1" fontAlgn="base" hangingPunct="1">
              <a:spcBef>
                <a:spcPct val="0"/>
              </a:spcBef>
              <a:spcAft>
                <a:spcPct val="0"/>
              </a:spcAft>
              <a:buClr>
                <a:schemeClr val="folHlink"/>
              </a:buClr>
              <a:buFont typeface="Wingdings" pitchFamily="2" charset="2"/>
              <a:buNone/>
              <a:defRPr sz="1600" b="0" kern="1200" smtClean="0">
                <a:solidFill>
                  <a:schemeClr val="tx1"/>
                </a:solidFill>
                <a:latin typeface="+mn-lt"/>
                <a:ea typeface="+mn-ea"/>
                <a:cs typeface="+mn-cs"/>
              </a:defRPr>
            </a:lvl1pPr>
            <a:lvl2pPr marL="358775" indent="-179388" algn="l" rtl="0" eaLnBrk="1" fontAlgn="base" hangingPunct="1">
              <a:spcBef>
                <a:spcPts val="600"/>
              </a:spcBef>
              <a:spcAft>
                <a:spcPct val="0"/>
              </a:spcAft>
              <a:buClr>
                <a:schemeClr val="folHlink"/>
              </a:buClr>
              <a:buSzPct val="50000"/>
              <a:buFont typeface="Wingdings" pitchFamily="2" charset="2"/>
              <a:buChar char="¨"/>
              <a:defRPr sz="1600" kern="1200">
                <a:solidFill>
                  <a:schemeClr val="tx1"/>
                </a:solidFill>
                <a:latin typeface="+mn-lt"/>
                <a:ea typeface="+mn-ea"/>
                <a:cs typeface="+mn-cs"/>
              </a:defRPr>
            </a:lvl2pPr>
            <a:lvl3pPr marL="539750" indent="-179388" algn="l" rtl="0" eaLnBrk="1" fontAlgn="base" hangingPunct="1">
              <a:spcBef>
                <a:spcPts val="300"/>
              </a:spcBef>
              <a:spcAft>
                <a:spcPct val="0"/>
              </a:spcAft>
              <a:buClr>
                <a:schemeClr val="folHlink"/>
              </a:buClr>
              <a:buFont typeface="Arial" charset="0"/>
              <a:buChar char="•"/>
              <a:defRPr sz="1400" kern="1200">
                <a:solidFill>
                  <a:schemeClr val="tx1"/>
                </a:solidFill>
                <a:latin typeface="+mn-lt"/>
                <a:ea typeface="+mn-ea"/>
                <a:cs typeface="+mn-cs"/>
              </a:defRPr>
            </a:lvl3pPr>
            <a:lvl4pPr marL="719138" indent="-142875" algn="l" rtl="0" eaLnBrk="1" fontAlgn="base" hangingPunct="1">
              <a:spcBef>
                <a:spcPct val="0"/>
              </a:spcBef>
              <a:spcAft>
                <a:spcPct val="0"/>
              </a:spcAft>
              <a:buFont typeface="Arial" charset="0"/>
              <a:buChar char="–"/>
              <a:defRPr sz="1200" kern="1200">
                <a:solidFill>
                  <a:schemeClr val="tx1"/>
                </a:solidFill>
                <a:latin typeface="+mn-lt"/>
                <a:ea typeface="+mn-ea"/>
                <a:cs typeface="+mn-cs"/>
              </a:defRPr>
            </a:lvl4pPr>
            <a:lvl5pPr marL="863600" indent="-107950" algn="l" rtl="0" eaLnBrk="1" fontAlgn="base" hangingPunct="1">
              <a:spcBef>
                <a:spcPct val="0"/>
              </a:spcBef>
              <a:spcAft>
                <a:spcPct val="0"/>
              </a:spcAft>
              <a:buFont typeface="Arial"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buClr>
                <a:srgbClr val="1057C8"/>
              </a:buClr>
            </a:pPr>
            <a:r>
              <a:rPr lang="fr-FR" sz="1100" b="1" dirty="0">
                <a:solidFill>
                  <a:prstClr val="white">
                    <a:lumMod val="85000"/>
                  </a:prstClr>
                </a:solidFill>
                <a:latin typeface="Work Sans Medium" panose="00000600000000000000" pitchFamily="2" charset="0"/>
              </a:rPr>
              <a:t>Corse</a:t>
            </a:r>
          </a:p>
          <a:p>
            <a:pPr algn="r">
              <a:buClr>
                <a:srgbClr val="1057C8"/>
              </a:buClr>
            </a:pPr>
            <a:r>
              <a:rPr lang="fr-FR" sz="1100" b="1" dirty="0" err="1">
                <a:solidFill>
                  <a:prstClr val="white">
                    <a:lumMod val="85000"/>
                  </a:prstClr>
                </a:solidFill>
                <a:latin typeface="Work Sans Medium" panose="00000600000000000000" pitchFamily="2" charset="0"/>
              </a:rPr>
              <a:t>Rizzanese</a:t>
            </a:r>
            <a:endParaRPr lang="fr-FR" sz="1100" b="1" dirty="0">
              <a:solidFill>
                <a:prstClr val="white">
                  <a:lumMod val="85000"/>
                </a:prstClr>
              </a:solidFill>
              <a:latin typeface="Work Sans Medium" panose="00000600000000000000" pitchFamily="2" charset="0"/>
            </a:endParaRPr>
          </a:p>
        </p:txBody>
      </p:sp>
      <p:sp>
        <p:nvSpPr>
          <p:cNvPr id="7" name="Rectangle 6">
            <a:extLst>
              <a:ext uri="{FF2B5EF4-FFF2-40B4-BE49-F238E27FC236}">
                <a16:creationId xmlns:a16="http://schemas.microsoft.com/office/drawing/2014/main" xmlns="" id="{C132FD19-4377-D54D-84E2-F3D7425A112B}"/>
              </a:ext>
            </a:extLst>
          </p:cNvPr>
          <p:cNvSpPr/>
          <p:nvPr userDrawn="1"/>
        </p:nvSpPr>
        <p:spPr>
          <a:xfrm>
            <a:off x="768841" y="1176940"/>
            <a:ext cx="5040000" cy="167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8" name="Image 7">
            <a:extLst>
              <a:ext uri="{FF2B5EF4-FFF2-40B4-BE49-F238E27FC236}">
                <a16:creationId xmlns:a16="http://schemas.microsoft.com/office/drawing/2014/main" xmlns="" id="{F2EA3CDB-558B-BB4C-92FA-BC2CD477F8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6395" y="1458232"/>
            <a:ext cx="2160000" cy="1251277"/>
          </a:xfrm>
          <a:prstGeom prst="rect">
            <a:avLst/>
          </a:prstGeom>
        </p:spPr>
      </p:pic>
      <p:sp>
        <p:nvSpPr>
          <p:cNvPr id="9" name="Rectangle 8">
            <a:extLst>
              <a:ext uri="{FF2B5EF4-FFF2-40B4-BE49-F238E27FC236}">
                <a16:creationId xmlns:a16="http://schemas.microsoft.com/office/drawing/2014/main" xmlns="" id="{127899A6-6170-234E-890C-DF8F5B900811}"/>
              </a:ext>
            </a:extLst>
          </p:cNvPr>
          <p:cNvSpPr/>
          <p:nvPr userDrawn="1"/>
        </p:nvSpPr>
        <p:spPr>
          <a:xfrm>
            <a:off x="768840" y="2852740"/>
            <a:ext cx="5040001" cy="3358800"/>
          </a:xfrm>
          <a:prstGeom prst="rect">
            <a:avLst/>
          </a:prstGeom>
          <a:solidFill>
            <a:srgbClr val="108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1" name="Espace réservé du texte 10">
            <a:extLst>
              <a:ext uri="{FF2B5EF4-FFF2-40B4-BE49-F238E27FC236}">
                <a16:creationId xmlns:a16="http://schemas.microsoft.com/office/drawing/2014/main" xmlns="" id="{77D19DD4-617D-DF41-BF17-DB206495B118}"/>
              </a:ext>
            </a:extLst>
          </p:cNvPr>
          <p:cNvSpPr>
            <a:spLocks noGrp="1"/>
          </p:cNvSpPr>
          <p:nvPr>
            <p:ph type="body" sz="quarter" idx="10" hasCustomPrompt="1"/>
          </p:nvPr>
        </p:nvSpPr>
        <p:spPr>
          <a:xfrm>
            <a:off x="768840" y="2852740"/>
            <a:ext cx="5038725" cy="2160000"/>
          </a:xfrm>
        </p:spPr>
        <p:txBody>
          <a:bodyPr lIns="540000" tIns="540000" rIns="540000" bIns="0"/>
          <a:lstStyle>
            <a:lvl1pPr marL="46038" indent="0">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 titre du document</a:t>
            </a:r>
          </a:p>
        </p:txBody>
      </p:sp>
      <p:sp>
        <p:nvSpPr>
          <p:cNvPr id="16" name="Espace réservé du texte 3">
            <a:extLst>
              <a:ext uri="{FF2B5EF4-FFF2-40B4-BE49-F238E27FC236}">
                <a16:creationId xmlns:a16="http://schemas.microsoft.com/office/drawing/2014/main" xmlns="" id="{E89206AE-32A9-AA4D-8972-42F66C97DAB9}"/>
              </a:ext>
            </a:extLst>
          </p:cNvPr>
          <p:cNvSpPr>
            <a:spLocks noGrp="1"/>
          </p:cNvSpPr>
          <p:nvPr>
            <p:ph type="body" sz="half" idx="2" hasCustomPrompt="1"/>
          </p:nvPr>
        </p:nvSpPr>
        <p:spPr>
          <a:xfrm>
            <a:off x="768840" y="5012475"/>
            <a:ext cx="5038725" cy="1199331"/>
          </a:xfrm>
        </p:spPr>
        <p:txBody>
          <a:bodyPr lIns="540000" tIns="0" rIns="540000" bIns="0" anchor="ctr" anchorCtr="0"/>
          <a:lstStyle>
            <a:lvl1pPr marL="46038" indent="0">
              <a:buNone/>
              <a:tabLst/>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 sous-titre du document</a:t>
            </a:r>
          </a:p>
        </p:txBody>
      </p:sp>
    </p:spTree>
    <p:extLst>
      <p:ext uri="{BB962C8B-B14F-4D97-AF65-F5344CB8AC3E}">
        <p14:creationId xmlns:p14="http://schemas.microsoft.com/office/powerpoint/2010/main" val="1869331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re_01">
    <p:spTree>
      <p:nvGrpSpPr>
        <p:cNvPr id="1" name=""/>
        <p:cNvGrpSpPr/>
        <p:nvPr/>
      </p:nvGrpSpPr>
      <p:grpSpPr>
        <a:xfrm>
          <a:off x="0" y="0"/>
          <a:ext cx="0" cy="0"/>
          <a:chOff x="0" y="0"/>
          <a:chExt cx="0" cy="0"/>
        </a:xfrm>
      </p:grpSpPr>
      <p:pic>
        <p:nvPicPr>
          <p:cNvPr id="10" name="Imag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27384"/>
            <a:ext cx="7698059" cy="6885384"/>
          </a:xfrm>
          <a:prstGeom prst="rect">
            <a:avLst/>
          </a:prstGeom>
        </p:spPr>
      </p:pic>
      <p:sp>
        <p:nvSpPr>
          <p:cNvPr id="3" name="Rectangle 2">
            <a:extLst>
              <a:ext uri="{FF2B5EF4-FFF2-40B4-BE49-F238E27FC236}">
                <a16:creationId xmlns:a16="http://schemas.microsoft.com/office/drawing/2014/main" xmlns="" id="{A1F2EED1-3CDC-E44B-A7E5-06237908FF4B}"/>
              </a:ext>
            </a:extLst>
          </p:cNvPr>
          <p:cNvSpPr/>
          <p:nvPr userDrawn="1"/>
        </p:nvSpPr>
        <p:spPr>
          <a:xfrm>
            <a:off x="6857998" y="1800000"/>
            <a:ext cx="5338800" cy="5058000"/>
          </a:xfrm>
          <a:prstGeom prst="rect">
            <a:avLst/>
          </a:prstGeom>
          <a:solidFill>
            <a:srgbClr val="FF8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latin typeface="Work Sans Light"/>
              <a:cs typeface="Work Sans Light"/>
            </a:endParaRPr>
          </a:p>
        </p:txBody>
      </p:sp>
      <p:sp>
        <p:nvSpPr>
          <p:cNvPr id="2" name="Rectangle 1">
            <a:extLst>
              <a:ext uri="{FF2B5EF4-FFF2-40B4-BE49-F238E27FC236}">
                <a16:creationId xmlns:a16="http://schemas.microsoft.com/office/drawing/2014/main" xmlns="" id="{1C976836-868F-7148-97E4-970734D2E518}"/>
              </a:ext>
            </a:extLst>
          </p:cNvPr>
          <p:cNvSpPr/>
          <p:nvPr userDrawn="1"/>
        </p:nvSpPr>
        <p:spPr>
          <a:xfrm>
            <a:off x="6857998" y="0"/>
            <a:ext cx="5338800" cy="1800000"/>
          </a:xfrm>
          <a:prstGeom prst="rect">
            <a:avLst/>
          </a:prstGeom>
          <a:solidFill>
            <a:srgbClr val="FFB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EA410"/>
              </a:solidFill>
            </a:endParaRPr>
          </a:p>
        </p:txBody>
      </p:sp>
      <p:pic>
        <p:nvPicPr>
          <p:cNvPr id="22" name="Image 21">
            <a:extLst>
              <a:ext uri="{FF2B5EF4-FFF2-40B4-BE49-F238E27FC236}">
                <a16:creationId xmlns:a16="http://schemas.microsoft.com/office/drawing/2014/main" xmlns="" id="{C1412208-63BC-AE4F-8262-6104DF85048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0761" y="215153"/>
            <a:ext cx="2160000" cy="1251277"/>
          </a:xfrm>
          <a:prstGeom prst="rect">
            <a:avLst/>
          </a:prstGeom>
        </p:spPr>
      </p:pic>
      <p:sp>
        <p:nvSpPr>
          <p:cNvPr id="28" name="Espace réservé du texte 26">
            <a:extLst>
              <a:ext uri="{FF2B5EF4-FFF2-40B4-BE49-F238E27FC236}">
                <a16:creationId xmlns:a16="http://schemas.microsoft.com/office/drawing/2014/main" xmlns="" id="{95B388A0-A79B-934E-98AE-35600ADA54BF}"/>
              </a:ext>
            </a:extLst>
          </p:cNvPr>
          <p:cNvSpPr>
            <a:spLocks noGrp="1"/>
          </p:cNvSpPr>
          <p:nvPr>
            <p:ph type="body" sz="quarter" idx="10" hasCustomPrompt="1"/>
          </p:nvPr>
        </p:nvSpPr>
        <p:spPr>
          <a:xfrm>
            <a:off x="6858000" y="0"/>
            <a:ext cx="5335200" cy="1800000"/>
          </a:xfrm>
          <a:prstGeom prst="rect">
            <a:avLst/>
          </a:prstGeom>
          <a:noFill/>
        </p:spPr>
        <p:txBody>
          <a:bodyPr lIns="540000" rIns="90000" anchor="ctr">
            <a:noAutofit/>
          </a:bodyPr>
          <a:lstStyle>
            <a:lvl1pPr marL="0" indent="0">
              <a:buFontTx/>
              <a:buNone/>
              <a:defRPr sz="2000">
                <a:solidFill>
                  <a:schemeClr val="bg1"/>
                </a:solidFill>
              </a:defRPr>
            </a:lvl1pPr>
            <a:lvl2pPr>
              <a:buFontTx/>
              <a:buNone/>
              <a:defRPr/>
            </a:lvl2pPr>
            <a:lvl3pPr>
              <a:buFontTx/>
              <a:buNone/>
              <a:defRPr/>
            </a:lvl3pPr>
            <a:lvl4pPr>
              <a:buFontTx/>
              <a:buNone/>
              <a:defRPr/>
            </a:lvl4pPr>
            <a:lvl5pPr>
              <a:buFontTx/>
              <a:buNone/>
              <a:defRPr/>
            </a:lvl5pPr>
          </a:lstStyle>
          <a:p>
            <a:pPr lvl="0"/>
            <a:r>
              <a:rPr lang="fr-FR" dirty="0"/>
              <a:t>Cliquez pour modifier l’en-tête</a:t>
            </a:r>
            <a:br>
              <a:rPr lang="fr-FR" dirty="0"/>
            </a:br>
            <a:r>
              <a:rPr lang="fr-FR" dirty="0"/>
              <a:t>du document</a:t>
            </a:r>
          </a:p>
        </p:txBody>
      </p:sp>
      <p:sp>
        <p:nvSpPr>
          <p:cNvPr id="29" name="Espace réservé du texte 26">
            <a:extLst>
              <a:ext uri="{FF2B5EF4-FFF2-40B4-BE49-F238E27FC236}">
                <a16:creationId xmlns:a16="http://schemas.microsoft.com/office/drawing/2014/main" xmlns="" id="{0D11E9E9-D6E4-F841-8D77-E33222AEE05C}"/>
              </a:ext>
            </a:extLst>
          </p:cNvPr>
          <p:cNvSpPr>
            <a:spLocks noGrp="1"/>
          </p:cNvSpPr>
          <p:nvPr>
            <p:ph type="body" sz="quarter" idx="11" hasCustomPrompt="1"/>
          </p:nvPr>
        </p:nvSpPr>
        <p:spPr>
          <a:xfrm>
            <a:off x="6858000" y="1800000"/>
            <a:ext cx="5335200" cy="5058000"/>
          </a:xfrm>
          <a:prstGeom prst="rect">
            <a:avLst/>
          </a:prstGeom>
          <a:noFill/>
        </p:spPr>
        <p:txBody>
          <a:bodyPr wrap="square" lIns="540000" tIns="46800" rIns="540000" anchor="ctr">
            <a:noAutofit/>
          </a:bodyPr>
          <a:lstStyle>
            <a:lvl1pPr marL="0" indent="0">
              <a:buFontTx/>
              <a:buNone/>
              <a:defRPr sz="4000" b="0" i="0">
                <a:solidFill>
                  <a:schemeClr val="bg1"/>
                </a:solidFill>
                <a:latin typeface="Work Sans ExtraLight"/>
                <a:cs typeface="Work Sans ExtraLight"/>
              </a:defRPr>
            </a:lvl1pPr>
            <a:lvl2pPr>
              <a:buFontTx/>
              <a:buNone/>
              <a:defRPr/>
            </a:lvl2pPr>
            <a:lvl3pPr>
              <a:buFontTx/>
              <a:buNone/>
              <a:defRPr/>
            </a:lvl3pPr>
            <a:lvl4pPr>
              <a:buFontTx/>
              <a:buNone/>
              <a:defRPr/>
            </a:lvl4pPr>
            <a:lvl5pPr>
              <a:buFontTx/>
              <a:buNone/>
              <a:defRPr/>
            </a:lvl5pPr>
          </a:lstStyle>
          <a:p>
            <a:pPr lvl="0"/>
            <a:r>
              <a:rPr lang="fr-FR" dirty="0"/>
              <a:t>Cliquez pour modifier le titre du document</a:t>
            </a:r>
          </a:p>
        </p:txBody>
      </p:sp>
      <p:sp>
        <p:nvSpPr>
          <p:cNvPr id="8" name="Rectangle 12"/>
          <p:cNvSpPr txBox="1">
            <a:spLocks/>
          </p:cNvSpPr>
          <p:nvPr userDrawn="1"/>
        </p:nvSpPr>
        <p:spPr bwMode="auto">
          <a:xfrm>
            <a:off x="4968227" y="6323286"/>
            <a:ext cx="1728192" cy="432048"/>
          </a:xfrm>
          <a:prstGeom prst="rect">
            <a:avLst/>
          </a:prstGeom>
          <a:noFill/>
          <a:ln w="9525">
            <a:noFill/>
            <a:miter lim="800000"/>
            <a:headEnd/>
            <a:tailEnd/>
          </a:ln>
        </p:spPr>
        <p:txBody>
          <a:bodyPr vert="horz" wrap="square" lIns="36000" tIns="0" rIns="36000" bIns="0" numCol="1" anchor="t" anchorCtr="0" compatLnSpc="1">
            <a:prstTxWarp prst="textNoShape">
              <a:avLst/>
            </a:prstTxWarp>
          </a:bodyPr>
          <a:lstStyle>
            <a:lvl1pPr marL="0" indent="0" algn="l" rtl="0" eaLnBrk="1" fontAlgn="base" hangingPunct="1">
              <a:spcBef>
                <a:spcPct val="0"/>
              </a:spcBef>
              <a:spcAft>
                <a:spcPct val="0"/>
              </a:spcAft>
              <a:buClr>
                <a:schemeClr val="folHlink"/>
              </a:buClr>
              <a:buFont typeface="Wingdings" pitchFamily="2" charset="2"/>
              <a:buNone/>
              <a:defRPr sz="1600" b="0" kern="1200" smtClean="0">
                <a:solidFill>
                  <a:schemeClr val="tx1"/>
                </a:solidFill>
                <a:latin typeface="+mn-lt"/>
                <a:ea typeface="+mn-ea"/>
                <a:cs typeface="+mn-cs"/>
              </a:defRPr>
            </a:lvl1pPr>
            <a:lvl2pPr marL="358775" indent="-179388" algn="l" rtl="0" eaLnBrk="1" fontAlgn="base" hangingPunct="1">
              <a:spcBef>
                <a:spcPts val="600"/>
              </a:spcBef>
              <a:spcAft>
                <a:spcPct val="0"/>
              </a:spcAft>
              <a:buClr>
                <a:schemeClr val="folHlink"/>
              </a:buClr>
              <a:buSzPct val="50000"/>
              <a:buFont typeface="Wingdings" pitchFamily="2" charset="2"/>
              <a:buChar char="¨"/>
              <a:defRPr sz="1600" kern="1200">
                <a:solidFill>
                  <a:schemeClr val="tx1"/>
                </a:solidFill>
                <a:latin typeface="+mn-lt"/>
                <a:ea typeface="+mn-ea"/>
                <a:cs typeface="+mn-cs"/>
              </a:defRPr>
            </a:lvl2pPr>
            <a:lvl3pPr marL="539750" indent="-179388" algn="l" rtl="0" eaLnBrk="1" fontAlgn="base" hangingPunct="1">
              <a:spcBef>
                <a:spcPts val="300"/>
              </a:spcBef>
              <a:spcAft>
                <a:spcPct val="0"/>
              </a:spcAft>
              <a:buClr>
                <a:schemeClr val="folHlink"/>
              </a:buClr>
              <a:buFont typeface="Arial" charset="0"/>
              <a:buChar char="•"/>
              <a:defRPr sz="1400" kern="1200">
                <a:solidFill>
                  <a:schemeClr val="tx1"/>
                </a:solidFill>
                <a:latin typeface="+mn-lt"/>
                <a:ea typeface="+mn-ea"/>
                <a:cs typeface="+mn-cs"/>
              </a:defRPr>
            </a:lvl3pPr>
            <a:lvl4pPr marL="719138" indent="-142875" algn="l" rtl="0" eaLnBrk="1" fontAlgn="base" hangingPunct="1">
              <a:spcBef>
                <a:spcPct val="0"/>
              </a:spcBef>
              <a:spcAft>
                <a:spcPct val="0"/>
              </a:spcAft>
              <a:buFont typeface="Arial" charset="0"/>
              <a:buChar char="–"/>
              <a:defRPr sz="1200" kern="1200">
                <a:solidFill>
                  <a:schemeClr val="tx1"/>
                </a:solidFill>
                <a:latin typeface="+mn-lt"/>
                <a:ea typeface="+mn-ea"/>
                <a:cs typeface="+mn-cs"/>
              </a:defRPr>
            </a:lvl4pPr>
            <a:lvl5pPr marL="863600" indent="-107950" algn="l" rtl="0" eaLnBrk="1" fontAlgn="base" hangingPunct="1">
              <a:spcBef>
                <a:spcPct val="0"/>
              </a:spcBef>
              <a:spcAft>
                <a:spcPct val="0"/>
              </a:spcAft>
              <a:buFont typeface="Arial"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buClr>
                <a:srgbClr val="1057C8"/>
              </a:buClr>
            </a:pPr>
            <a:r>
              <a:rPr lang="fr-FR" sz="1200" b="1" dirty="0">
                <a:solidFill>
                  <a:prstClr val="white">
                    <a:lumMod val="85000"/>
                  </a:prstClr>
                </a:solidFill>
                <a:latin typeface="Work Sans Light" panose="00000400000000000000" pitchFamily="2" charset="0"/>
              </a:rPr>
              <a:t>Archipel Guadeloupe</a:t>
            </a:r>
          </a:p>
          <a:p>
            <a:pPr algn="r">
              <a:buClr>
                <a:srgbClr val="1057C8"/>
              </a:buClr>
            </a:pPr>
            <a:r>
              <a:rPr lang="fr-FR" sz="1200" b="1" dirty="0">
                <a:solidFill>
                  <a:prstClr val="white">
                    <a:lumMod val="85000"/>
                  </a:prstClr>
                </a:solidFill>
                <a:latin typeface="Work Sans Light" panose="00000400000000000000" pitchFamily="2" charset="0"/>
              </a:rPr>
              <a:t>Accueil clients</a:t>
            </a:r>
          </a:p>
        </p:txBody>
      </p:sp>
    </p:spTree>
    <p:extLst>
      <p:ext uri="{BB962C8B-B14F-4D97-AF65-F5344CB8AC3E}">
        <p14:creationId xmlns:p14="http://schemas.microsoft.com/office/powerpoint/2010/main" val="104571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re_04">
    <p:spTree>
      <p:nvGrpSpPr>
        <p:cNvPr id="1" name=""/>
        <p:cNvGrpSpPr/>
        <p:nvPr/>
      </p:nvGrpSpPr>
      <p:grpSpPr>
        <a:xfrm>
          <a:off x="0" y="0"/>
          <a:ext cx="0" cy="0"/>
          <a:chOff x="0" y="0"/>
          <a:chExt cx="0" cy="0"/>
        </a:xfrm>
      </p:grpSpPr>
      <p:pic>
        <p:nvPicPr>
          <p:cNvPr id="10" name="Imag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xmlns="" id="{C132FD19-4377-D54D-84E2-F3D7425A112B}"/>
              </a:ext>
            </a:extLst>
          </p:cNvPr>
          <p:cNvSpPr/>
          <p:nvPr userDrawn="1"/>
        </p:nvSpPr>
        <p:spPr>
          <a:xfrm>
            <a:off x="768841" y="1176940"/>
            <a:ext cx="5040000" cy="167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8" name="Image 7">
            <a:extLst>
              <a:ext uri="{FF2B5EF4-FFF2-40B4-BE49-F238E27FC236}">
                <a16:creationId xmlns:a16="http://schemas.microsoft.com/office/drawing/2014/main" xmlns="" id="{F2EA3CDB-558B-BB4C-92FA-BC2CD477F8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6395" y="1458232"/>
            <a:ext cx="2160000" cy="1251277"/>
          </a:xfrm>
          <a:prstGeom prst="rect">
            <a:avLst/>
          </a:prstGeom>
        </p:spPr>
      </p:pic>
      <p:sp>
        <p:nvSpPr>
          <p:cNvPr id="9" name="Rectangle 8">
            <a:extLst>
              <a:ext uri="{FF2B5EF4-FFF2-40B4-BE49-F238E27FC236}">
                <a16:creationId xmlns:a16="http://schemas.microsoft.com/office/drawing/2014/main" xmlns="" id="{127899A6-6170-234E-890C-DF8F5B900811}"/>
              </a:ext>
            </a:extLst>
          </p:cNvPr>
          <p:cNvSpPr/>
          <p:nvPr userDrawn="1"/>
        </p:nvSpPr>
        <p:spPr>
          <a:xfrm>
            <a:off x="768840" y="2852740"/>
            <a:ext cx="5040001" cy="3358800"/>
          </a:xfrm>
          <a:prstGeom prst="rect">
            <a:avLst/>
          </a:prstGeom>
          <a:solidFill>
            <a:srgbClr val="FFB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1" name="Espace réservé du texte 10">
            <a:extLst>
              <a:ext uri="{FF2B5EF4-FFF2-40B4-BE49-F238E27FC236}">
                <a16:creationId xmlns:a16="http://schemas.microsoft.com/office/drawing/2014/main" xmlns="" id="{77D19DD4-617D-DF41-BF17-DB206495B118}"/>
              </a:ext>
            </a:extLst>
          </p:cNvPr>
          <p:cNvSpPr>
            <a:spLocks noGrp="1"/>
          </p:cNvSpPr>
          <p:nvPr>
            <p:ph type="body" sz="quarter" idx="10" hasCustomPrompt="1"/>
          </p:nvPr>
        </p:nvSpPr>
        <p:spPr>
          <a:xfrm>
            <a:off x="768840" y="2852740"/>
            <a:ext cx="5038725" cy="2160000"/>
          </a:xfrm>
          <a:prstGeom prst="rect">
            <a:avLst/>
          </a:prstGeom>
        </p:spPr>
        <p:txBody>
          <a:bodyPr lIns="540000" tIns="540000" rIns="540000" bIns="0">
            <a:normAutofit/>
          </a:bodyPr>
          <a:lstStyle>
            <a:lvl1pPr marL="46038" indent="0">
              <a:tabLst/>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 titre du document</a:t>
            </a:r>
          </a:p>
        </p:txBody>
      </p:sp>
      <p:sp>
        <p:nvSpPr>
          <p:cNvPr id="16" name="Espace réservé du texte 3">
            <a:extLst>
              <a:ext uri="{FF2B5EF4-FFF2-40B4-BE49-F238E27FC236}">
                <a16:creationId xmlns:a16="http://schemas.microsoft.com/office/drawing/2014/main" xmlns="" id="{E89206AE-32A9-AA4D-8972-42F66C97DAB9}"/>
              </a:ext>
            </a:extLst>
          </p:cNvPr>
          <p:cNvSpPr>
            <a:spLocks noGrp="1"/>
          </p:cNvSpPr>
          <p:nvPr>
            <p:ph type="body" sz="half" idx="2" hasCustomPrompt="1"/>
          </p:nvPr>
        </p:nvSpPr>
        <p:spPr>
          <a:xfrm>
            <a:off x="768840" y="5012475"/>
            <a:ext cx="5038725" cy="1199331"/>
          </a:xfrm>
          <a:prstGeom prst="rect">
            <a:avLst/>
          </a:prstGeom>
        </p:spPr>
        <p:txBody>
          <a:bodyPr lIns="540000" tIns="0" rIns="540000" bIns="0" anchor="ctr" anchorCtr="0"/>
          <a:lstStyle>
            <a:lvl1pPr marL="46038" indent="0">
              <a:buNone/>
              <a:tabLst/>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 sous-titre du document</a:t>
            </a:r>
          </a:p>
        </p:txBody>
      </p:sp>
      <p:sp>
        <p:nvSpPr>
          <p:cNvPr id="12" name="Rectangle 12"/>
          <p:cNvSpPr txBox="1">
            <a:spLocks/>
          </p:cNvSpPr>
          <p:nvPr userDrawn="1"/>
        </p:nvSpPr>
        <p:spPr bwMode="auto">
          <a:xfrm>
            <a:off x="10292702" y="6323286"/>
            <a:ext cx="1728192" cy="432048"/>
          </a:xfrm>
          <a:prstGeom prst="rect">
            <a:avLst/>
          </a:prstGeom>
          <a:noFill/>
          <a:ln w="9525">
            <a:noFill/>
            <a:miter lim="800000"/>
            <a:headEnd/>
            <a:tailEnd/>
          </a:ln>
        </p:spPr>
        <p:txBody>
          <a:bodyPr vert="horz" wrap="square" lIns="36000" tIns="0" rIns="36000" bIns="0" numCol="1" anchor="t" anchorCtr="0" compatLnSpc="1">
            <a:prstTxWarp prst="textNoShape">
              <a:avLst/>
            </a:prstTxWarp>
          </a:bodyPr>
          <a:lstStyle>
            <a:lvl1pPr marL="0" indent="0" algn="l" rtl="0" eaLnBrk="1" fontAlgn="base" hangingPunct="1">
              <a:spcBef>
                <a:spcPct val="0"/>
              </a:spcBef>
              <a:spcAft>
                <a:spcPct val="0"/>
              </a:spcAft>
              <a:buClr>
                <a:schemeClr val="folHlink"/>
              </a:buClr>
              <a:buFont typeface="Wingdings" pitchFamily="2" charset="2"/>
              <a:buNone/>
              <a:defRPr sz="1600" b="0" kern="1200" smtClean="0">
                <a:solidFill>
                  <a:schemeClr val="tx1"/>
                </a:solidFill>
                <a:latin typeface="+mn-lt"/>
                <a:ea typeface="+mn-ea"/>
                <a:cs typeface="+mn-cs"/>
              </a:defRPr>
            </a:lvl1pPr>
            <a:lvl2pPr marL="358775" indent="-179388" algn="l" rtl="0" eaLnBrk="1" fontAlgn="base" hangingPunct="1">
              <a:spcBef>
                <a:spcPts val="600"/>
              </a:spcBef>
              <a:spcAft>
                <a:spcPct val="0"/>
              </a:spcAft>
              <a:buClr>
                <a:schemeClr val="folHlink"/>
              </a:buClr>
              <a:buSzPct val="50000"/>
              <a:buFont typeface="Wingdings" pitchFamily="2" charset="2"/>
              <a:buChar char="¨"/>
              <a:defRPr sz="1600" kern="1200">
                <a:solidFill>
                  <a:schemeClr val="tx1"/>
                </a:solidFill>
                <a:latin typeface="+mn-lt"/>
                <a:ea typeface="+mn-ea"/>
                <a:cs typeface="+mn-cs"/>
              </a:defRPr>
            </a:lvl2pPr>
            <a:lvl3pPr marL="539750" indent="-179388" algn="l" rtl="0" eaLnBrk="1" fontAlgn="base" hangingPunct="1">
              <a:spcBef>
                <a:spcPts val="300"/>
              </a:spcBef>
              <a:spcAft>
                <a:spcPct val="0"/>
              </a:spcAft>
              <a:buClr>
                <a:schemeClr val="folHlink"/>
              </a:buClr>
              <a:buFont typeface="Arial" charset="0"/>
              <a:buChar char="•"/>
              <a:defRPr sz="1400" kern="1200">
                <a:solidFill>
                  <a:schemeClr val="tx1"/>
                </a:solidFill>
                <a:latin typeface="+mn-lt"/>
                <a:ea typeface="+mn-ea"/>
                <a:cs typeface="+mn-cs"/>
              </a:defRPr>
            </a:lvl3pPr>
            <a:lvl4pPr marL="719138" indent="-142875" algn="l" rtl="0" eaLnBrk="1" fontAlgn="base" hangingPunct="1">
              <a:spcBef>
                <a:spcPct val="0"/>
              </a:spcBef>
              <a:spcAft>
                <a:spcPct val="0"/>
              </a:spcAft>
              <a:buFont typeface="Arial" charset="0"/>
              <a:buChar char="–"/>
              <a:defRPr sz="1200" kern="1200">
                <a:solidFill>
                  <a:schemeClr val="tx1"/>
                </a:solidFill>
                <a:latin typeface="+mn-lt"/>
                <a:ea typeface="+mn-ea"/>
                <a:cs typeface="+mn-cs"/>
              </a:defRPr>
            </a:lvl4pPr>
            <a:lvl5pPr marL="863600" indent="-107950" algn="l" rtl="0" eaLnBrk="1" fontAlgn="base" hangingPunct="1">
              <a:spcBef>
                <a:spcPct val="0"/>
              </a:spcBef>
              <a:spcAft>
                <a:spcPct val="0"/>
              </a:spcAft>
              <a:buFont typeface="Arial"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buClr>
                <a:srgbClr val="1057C8"/>
              </a:buClr>
            </a:pPr>
            <a:r>
              <a:rPr lang="fr-FR" sz="1200" b="1" dirty="0">
                <a:solidFill>
                  <a:prstClr val="white">
                    <a:lumMod val="85000"/>
                  </a:prstClr>
                </a:solidFill>
                <a:latin typeface="Work Sans Light" panose="00000400000000000000" pitchFamily="2" charset="0"/>
              </a:rPr>
              <a:t>Guadeloupe</a:t>
            </a:r>
          </a:p>
          <a:p>
            <a:pPr algn="r">
              <a:buClr>
                <a:srgbClr val="1057C8"/>
              </a:buClr>
            </a:pPr>
            <a:r>
              <a:rPr lang="fr-FR" sz="1200" b="1" dirty="0">
                <a:solidFill>
                  <a:prstClr val="white">
                    <a:lumMod val="85000"/>
                  </a:prstClr>
                </a:solidFill>
                <a:latin typeface="Work Sans Light" panose="00000400000000000000" pitchFamily="2" charset="0"/>
              </a:rPr>
              <a:t>Salon de l’Habitat</a:t>
            </a:r>
          </a:p>
        </p:txBody>
      </p:sp>
    </p:spTree>
    <p:extLst>
      <p:ext uri="{BB962C8B-B14F-4D97-AF65-F5344CB8AC3E}">
        <p14:creationId xmlns:p14="http://schemas.microsoft.com/office/powerpoint/2010/main" val="3320819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re_04-vert">
    <p:spTree>
      <p:nvGrpSpPr>
        <p:cNvPr id="1" name=""/>
        <p:cNvGrpSpPr/>
        <p:nvPr/>
      </p:nvGrpSpPr>
      <p:grpSpPr>
        <a:xfrm>
          <a:off x="0" y="0"/>
          <a:ext cx="0" cy="0"/>
          <a:chOff x="0" y="0"/>
          <a:chExt cx="0" cy="0"/>
        </a:xfrm>
      </p:grpSpPr>
      <p:pic>
        <p:nvPicPr>
          <p:cNvPr id="14" name="Imag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27383"/>
            <a:ext cx="12216681" cy="6912768"/>
          </a:xfrm>
          <a:prstGeom prst="rect">
            <a:avLst/>
          </a:prstGeom>
        </p:spPr>
      </p:pic>
      <p:sp>
        <p:nvSpPr>
          <p:cNvPr id="7" name="Rectangle 6">
            <a:extLst>
              <a:ext uri="{FF2B5EF4-FFF2-40B4-BE49-F238E27FC236}">
                <a16:creationId xmlns:a16="http://schemas.microsoft.com/office/drawing/2014/main" xmlns="" id="{C132FD19-4377-D54D-84E2-F3D7425A112B}"/>
              </a:ext>
            </a:extLst>
          </p:cNvPr>
          <p:cNvSpPr/>
          <p:nvPr userDrawn="1"/>
        </p:nvSpPr>
        <p:spPr>
          <a:xfrm>
            <a:off x="768841" y="1176940"/>
            <a:ext cx="5040000" cy="167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8" name="Image 7">
            <a:extLst>
              <a:ext uri="{FF2B5EF4-FFF2-40B4-BE49-F238E27FC236}">
                <a16:creationId xmlns:a16="http://schemas.microsoft.com/office/drawing/2014/main" xmlns="" id="{F2EA3CDB-558B-BB4C-92FA-BC2CD477F8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6395" y="1458232"/>
            <a:ext cx="2160000" cy="1251277"/>
          </a:xfrm>
          <a:prstGeom prst="rect">
            <a:avLst/>
          </a:prstGeom>
        </p:spPr>
      </p:pic>
      <p:sp>
        <p:nvSpPr>
          <p:cNvPr id="9" name="Rectangle 8">
            <a:extLst>
              <a:ext uri="{FF2B5EF4-FFF2-40B4-BE49-F238E27FC236}">
                <a16:creationId xmlns:a16="http://schemas.microsoft.com/office/drawing/2014/main" xmlns="" id="{127899A6-6170-234E-890C-DF8F5B900811}"/>
              </a:ext>
            </a:extLst>
          </p:cNvPr>
          <p:cNvSpPr/>
          <p:nvPr userDrawn="1"/>
        </p:nvSpPr>
        <p:spPr>
          <a:xfrm>
            <a:off x="768840" y="2852740"/>
            <a:ext cx="5040001" cy="3358800"/>
          </a:xfrm>
          <a:prstGeom prst="rect">
            <a:avLst/>
          </a:prstGeom>
          <a:solidFill>
            <a:srgbClr val="88D9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1" name="Espace réservé du texte 10">
            <a:extLst>
              <a:ext uri="{FF2B5EF4-FFF2-40B4-BE49-F238E27FC236}">
                <a16:creationId xmlns:a16="http://schemas.microsoft.com/office/drawing/2014/main" xmlns="" id="{77D19DD4-617D-DF41-BF17-DB206495B118}"/>
              </a:ext>
            </a:extLst>
          </p:cNvPr>
          <p:cNvSpPr>
            <a:spLocks noGrp="1"/>
          </p:cNvSpPr>
          <p:nvPr>
            <p:ph type="body" sz="quarter" idx="10" hasCustomPrompt="1"/>
          </p:nvPr>
        </p:nvSpPr>
        <p:spPr>
          <a:xfrm>
            <a:off x="768840" y="2852740"/>
            <a:ext cx="5038725" cy="2160000"/>
          </a:xfrm>
          <a:prstGeom prst="rect">
            <a:avLst/>
          </a:prstGeom>
        </p:spPr>
        <p:txBody>
          <a:bodyPr lIns="540000" tIns="540000" rIns="540000" bIns="0">
            <a:normAutofit/>
          </a:bodyPr>
          <a:lstStyle>
            <a:lvl1pPr marL="46038" indent="0">
              <a:tabLst/>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 titre du document</a:t>
            </a:r>
          </a:p>
        </p:txBody>
      </p:sp>
      <p:sp>
        <p:nvSpPr>
          <p:cNvPr id="16" name="Espace réservé du texte 3">
            <a:extLst>
              <a:ext uri="{FF2B5EF4-FFF2-40B4-BE49-F238E27FC236}">
                <a16:creationId xmlns:a16="http://schemas.microsoft.com/office/drawing/2014/main" xmlns="" id="{E89206AE-32A9-AA4D-8972-42F66C97DAB9}"/>
              </a:ext>
            </a:extLst>
          </p:cNvPr>
          <p:cNvSpPr>
            <a:spLocks noGrp="1"/>
          </p:cNvSpPr>
          <p:nvPr>
            <p:ph type="body" sz="half" idx="2" hasCustomPrompt="1"/>
          </p:nvPr>
        </p:nvSpPr>
        <p:spPr>
          <a:xfrm>
            <a:off x="768840" y="5012475"/>
            <a:ext cx="5038725" cy="1199331"/>
          </a:xfrm>
          <a:prstGeom prst="rect">
            <a:avLst/>
          </a:prstGeom>
        </p:spPr>
        <p:txBody>
          <a:bodyPr lIns="540000" tIns="0" rIns="540000" bIns="0" anchor="ctr" anchorCtr="0"/>
          <a:lstStyle>
            <a:lvl1pPr marL="46038" indent="0">
              <a:buNone/>
              <a:tabLst/>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 sous-titre du document</a:t>
            </a:r>
          </a:p>
        </p:txBody>
      </p:sp>
      <p:sp>
        <p:nvSpPr>
          <p:cNvPr id="13" name="Rectangle 12"/>
          <p:cNvSpPr txBox="1">
            <a:spLocks/>
          </p:cNvSpPr>
          <p:nvPr userDrawn="1"/>
        </p:nvSpPr>
        <p:spPr bwMode="auto">
          <a:xfrm>
            <a:off x="9285402" y="6385116"/>
            <a:ext cx="2716638" cy="432048"/>
          </a:xfrm>
          <a:prstGeom prst="rect">
            <a:avLst/>
          </a:prstGeom>
          <a:noFill/>
          <a:ln w="9525">
            <a:noFill/>
            <a:miter lim="800000"/>
            <a:headEnd/>
            <a:tailEnd/>
          </a:ln>
        </p:spPr>
        <p:txBody>
          <a:bodyPr vert="horz" wrap="square" lIns="36000" tIns="0" rIns="36000" bIns="0" numCol="1" anchor="t" anchorCtr="0" compatLnSpc="1">
            <a:prstTxWarp prst="textNoShape">
              <a:avLst/>
            </a:prstTxWarp>
          </a:bodyPr>
          <a:lstStyle>
            <a:lvl1pPr marL="0" indent="0" algn="l" rtl="0" eaLnBrk="1" fontAlgn="base" hangingPunct="1">
              <a:spcBef>
                <a:spcPct val="0"/>
              </a:spcBef>
              <a:spcAft>
                <a:spcPct val="0"/>
              </a:spcAft>
              <a:buClr>
                <a:schemeClr val="folHlink"/>
              </a:buClr>
              <a:buFont typeface="Wingdings" pitchFamily="2" charset="2"/>
              <a:buNone/>
              <a:defRPr sz="1600" b="0" kern="1200" smtClean="0">
                <a:solidFill>
                  <a:schemeClr val="tx1"/>
                </a:solidFill>
                <a:latin typeface="+mn-lt"/>
                <a:ea typeface="+mn-ea"/>
                <a:cs typeface="+mn-cs"/>
              </a:defRPr>
            </a:lvl1pPr>
            <a:lvl2pPr marL="358775" indent="-179388" algn="l" rtl="0" eaLnBrk="1" fontAlgn="base" hangingPunct="1">
              <a:spcBef>
                <a:spcPts val="600"/>
              </a:spcBef>
              <a:spcAft>
                <a:spcPct val="0"/>
              </a:spcAft>
              <a:buClr>
                <a:schemeClr val="folHlink"/>
              </a:buClr>
              <a:buSzPct val="50000"/>
              <a:buFont typeface="Wingdings" pitchFamily="2" charset="2"/>
              <a:buChar char="¨"/>
              <a:defRPr sz="1600" kern="1200">
                <a:solidFill>
                  <a:schemeClr val="tx1"/>
                </a:solidFill>
                <a:latin typeface="+mn-lt"/>
                <a:ea typeface="+mn-ea"/>
                <a:cs typeface="+mn-cs"/>
              </a:defRPr>
            </a:lvl2pPr>
            <a:lvl3pPr marL="539750" indent="-179388" algn="l" rtl="0" eaLnBrk="1" fontAlgn="base" hangingPunct="1">
              <a:spcBef>
                <a:spcPts val="300"/>
              </a:spcBef>
              <a:spcAft>
                <a:spcPct val="0"/>
              </a:spcAft>
              <a:buClr>
                <a:schemeClr val="folHlink"/>
              </a:buClr>
              <a:buFont typeface="Arial" charset="0"/>
              <a:buChar char="•"/>
              <a:defRPr sz="1400" kern="1200">
                <a:solidFill>
                  <a:schemeClr val="tx1"/>
                </a:solidFill>
                <a:latin typeface="+mn-lt"/>
                <a:ea typeface="+mn-ea"/>
                <a:cs typeface="+mn-cs"/>
              </a:defRPr>
            </a:lvl3pPr>
            <a:lvl4pPr marL="719138" indent="-142875" algn="l" rtl="0" eaLnBrk="1" fontAlgn="base" hangingPunct="1">
              <a:spcBef>
                <a:spcPct val="0"/>
              </a:spcBef>
              <a:spcAft>
                <a:spcPct val="0"/>
              </a:spcAft>
              <a:buFont typeface="Arial" charset="0"/>
              <a:buChar char="–"/>
              <a:defRPr sz="1200" kern="1200">
                <a:solidFill>
                  <a:schemeClr val="tx1"/>
                </a:solidFill>
                <a:latin typeface="+mn-lt"/>
                <a:ea typeface="+mn-ea"/>
                <a:cs typeface="+mn-cs"/>
              </a:defRPr>
            </a:lvl4pPr>
            <a:lvl5pPr marL="863600" indent="-107950" algn="l" rtl="0" eaLnBrk="1" fontAlgn="base" hangingPunct="1">
              <a:spcBef>
                <a:spcPct val="0"/>
              </a:spcBef>
              <a:spcAft>
                <a:spcPct val="0"/>
              </a:spcAft>
              <a:buFont typeface="Arial"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buClr>
                <a:srgbClr val="1057C8"/>
              </a:buClr>
            </a:pPr>
            <a:r>
              <a:rPr lang="fr-FR" sz="1200" b="1" dirty="0">
                <a:solidFill>
                  <a:prstClr val="white">
                    <a:lumMod val="85000"/>
                  </a:prstClr>
                </a:solidFill>
                <a:latin typeface="Work Sans Light" panose="00000400000000000000" pitchFamily="2" charset="0"/>
              </a:rPr>
              <a:t>La Réunion</a:t>
            </a:r>
          </a:p>
          <a:p>
            <a:pPr algn="r">
              <a:buClr>
                <a:srgbClr val="1057C8"/>
              </a:buClr>
            </a:pPr>
            <a:r>
              <a:rPr lang="fr-FR" sz="1200" b="1" dirty="0">
                <a:solidFill>
                  <a:prstClr val="white">
                    <a:lumMod val="85000"/>
                  </a:prstClr>
                </a:solidFill>
                <a:latin typeface="Work Sans Light" panose="00000400000000000000" pitchFamily="2" charset="0"/>
              </a:rPr>
              <a:t>Photovoltaïque</a:t>
            </a:r>
          </a:p>
        </p:txBody>
      </p:sp>
    </p:spTree>
    <p:extLst>
      <p:ext uri="{BB962C8B-B14F-4D97-AF65-F5344CB8AC3E}">
        <p14:creationId xmlns:p14="http://schemas.microsoft.com/office/powerpoint/2010/main" val="1089527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re_02-orang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4790E3B2-4A64-9441-85B3-521A645E992A}"/>
              </a:ext>
            </a:extLst>
          </p:cNvPr>
          <p:cNvSpPr/>
          <p:nvPr userDrawn="1"/>
        </p:nvSpPr>
        <p:spPr>
          <a:xfrm>
            <a:off x="0" y="1800000"/>
            <a:ext cx="5338800" cy="5058000"/>
          </a:xfrm>
          <a:prstGeom prst="rect">
            <a:avLst/>
          </a:prstGeom>
          <a:solidFill>
            <a:srgbClr val="FF8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7" name="Rectangle 6">
            <a:extLst>
              <a:ext uri="{FF2B5EF4-FFF2-40B4-BE49-F238E27FC236}">
                <a16:creationId xmlns:a16="http://schemas.microsoft.com/office/drawing/2014/main" xmlns="" id="{88159929-A742-334A-B1AF-1593373A0717}"/>
              </a:ext>
            </a:extLst>
          </p:cNvPr>
          <p:cNvSpPr/>
          <p:nvPr userDrawn="1"/>
        </p:nvSpPr>
        <p:spPr>
          <a:xfrm>
            <a:off x="0" y="0"/>
            <a:ext cx="5338800" cy="1800000"/>
          </a:xfrm>
          <a:prstGeom prst="rect">
            <a:avLst/>
          </a:prstGeom>
          <a:solidFill>
            <a:srgbClr val="FFB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9" name="Espace réservé du texte 26">
            <a:extLst>
              <a:ext uri="{FF2B5EF4-FFF2-40B4-BE49-F238E27FC236}">
                <a16:creationId xmlns:a16="http://schemas.microsoft.com/office/drawing/2014/main" xmlns="" id="{3CE51BA2-D309-3641-97BB-478096218B78}"/>
              </a:ext>
            </a:extLst>
          </p:cNvPr>
          <p:cNvSpPr>
            <a:spLocks noGrp="1"/>
          </p:cNvSpPr>
          <p:nvPr>
            <p:ph type="body" sz="quarter" idx="11" hasCustomPrompt="1"/>
          </p:nvPr>
        </p:nvSpPr>
        <p:spPr>
          <a:xfrm>
            <a:off x="0" y="1800000"/>
            <a:ext cx="5335200" cy="5058000"/>
          </a:xfrm>
          <a:prstGeom prst="rect">
            <a:avLst/>
          </a:prstGeom>
          <a:noFill/>
        </p:spPr>
        <p:txBody>
          <a:bodyPr wrap="square" lIns="540000" tIns="46800" rIns="540000" anchor="ctr">
            <a:noAutofit/>
          </a:bodyPr>
          <a:lstStyle>
            <a:lvl1pPr marL="0" indent="0">
              <a:buFontTx/>
              <a:buNone/>
              <a:defRPr sz="4000" b="0" i="0">
                <a:solidFill>
                  <a:schemeClr val="bg1"/>
                </a:solidFill>
                <a:latin typeface="Work Sans ExtraLight"/>
                <a:cs typeface="Work Sans ExtraLight"/>
              </a:defRPr>
            </a:lvl1pPr>
            <a:lvl2pPr>
              <a:buFontTx/>
              <a:buNone/>
              <a:defRPr/>
            </a:lvl2pPr>
            <a:lvl3pPr>
              <a:buFontTx/>
              <a:buNone/>
              <a:defRPr/>
            </a:lvl3pPr>
            <a:lvl4pPr>
              <a:buFontTx/>
              <a:buNone/>
              <a:defRPr/>
            </a:lvl4pPr>
            <a:lvl5pPr>
              <a:buFontTx/>
              <a:buNone/>
              <a:defRPr/>
            </a:lvl5pPr>
          </a:lstStyle>
          <a:p>
            <a:pPr lvl="0"/>
            <a:r>
              <a:rPr lang="fr-FR" dirty="0"/>
              <a:t>Cliquez pour modifier le titre du document</a:t>
            </a:r>
          </a:p>
        </p:txBody>
      </p:sp>
      <p:pic>
        <p:nvPicPr>
          <p:cNvPr id="6" name="Image 5">
            <a:extLst>
              <a:ext uri="{FF2B5EF4-FFF2-40B4-BE49-F238E27FC236}">
                <a16:creationId xmlns:a16="http://schemas.microsoft.com/office/drawing/2014/main" xmlns="" id="{874E04E2-D4C6-D64C-A2D2-3B6C2BAFF6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0761" y="215153"/>
            <a:ext cx="2160000" cy="1251277"/>
          </a:xfrm>
          <a:prstGeom prst="rect">
            <a:avLst/>
          </a:prstGeom>
        </p:spPr>
      </p:pic>
    </p:spTree>
    <p:extLst>
      <p:ext uri="{BB962C8B-B14F-4D97-AF65-F5344CB8AC3E}">
        <p14:creationId xmlns:p14="http://schemas.microsoft.com/office/powerpoint/2010/main" val="4044550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Titre 1"/>
          <p:cNvSpPr>
            <a:spLocks noGrp="1"/>
          </p:cNvSpPr>
          <p:nvPr>
            <p:ph type="title"/>
          </p:nvPr>
        </p:nvSpPr>
        <p:spPr>
          <a:xfrm>
            <a:off x="510349" y="922710"/>
            <a:ext cx="11137900" cy="850106"/>
          </a:xfrm>
        </p:spPr>
        <p:txBody>
          <a:bodyPr/>
          <a:lstStyle>
            <a:lvl1pPr>
              <a:defRPr sz="3800"/>
            </a:lvl1pPr>
          </a:lstStyle>
          <a:p>
            <a:r>
              <a:rPr lang="fr-FR" smtClean="0"/>
              <a:t>Modifiez le style du titre</a:t>
            </a:r>
            <a:endParaRPr lang="fr-FR"/>
          </a:p>
        </p:txBody>
      </p:sp>
      <p:sp>
        <p:nvSpPr>
          <p:cNvPr id="3" name="Espace réservé du pied de page 2"/>
          <p:cNvSpPr>
            <a:spLocks noGrp="1"/>
          </p:cNvSpPr>
          <p:nvPr>
            <p:ph type="ftr" sz="quarter" idx="10"/>
          </p:nvPr>
        </p:nvSpPr>
        <p:spPr/>
        <p:txBody>
          <a:bodyPr/>
          <a:lstStyle/>
          <a:p>
            <a:r>
              <a:rPr lang="de-DE" smtClean="0"/>
              <a:t>EDF SEI - CCP du 17/11/2020</a:t>
            </a:r>
            <a:endParaRPr lang="fr-FR"/>
          </a:p>
        </p:txBody>
      </p:sp>
      <p:sp>
        <p:nvSpPr>
          <p:cNvPr id="5" name="Espace réservé du texte 4"/>
          <p:cNvSpPr>
            <a:spLocks noGrp="1"/>
          </p:cNvSpPr>
          <p:nvPr>
            <p:ph type="body" sz="quarter" idx="11"/>
          </p:nvPr>
        </p:nvSpPr>
        <p:spPr>
          <a:xfrm>
            <a:off x="527051" y="2060575"/>
            <a:ext cx="11137900" cy="4032250"/>
          </a:xfrm>
        </p:spPr>
        <p:txBody>
          <a:bodyPr/>
          <a:lstStyle>
            <a:lvl1pPr marL="358775" indent="-358775">
              <a:buSzPct val="125000"/>
              <a:buFont typeface="+mj-lt"/>
              <a:buAutoNum type="arabicPeriod"/>
              <a:defRPr sz="1300" cap="all" baseline="0"/>
            </a:lvl1pPr>
            <a:lvl2pPr marL="360000" indent="0">
              <a:spcBef>
                <a:spcPts val="0"/>
              </a:spcBef>
              <a:buClr>
                <a:schemeClr val="bg1"/>
              </a:buClr>
              <a:buSzPct val="25000"/>
              <a:buFontTx/>
              <a:buNone/>
              <a:defRPr sz="1300" cap="all" baseline="0"/>
            </a:lvl2pPr>
            <a:lvl3pPr marL="360000" indent="0">
              <a:spcBef>
                <a:spcPts val="0"/>
              </a:spcBef>
              <a:buFontTx/>
              <a:buNone/>
              <a:defRPr sz="1300" cap="all" baseline="0"/>
            </a:lvl3pPr>
            <a:lvl4pPr marL="360000" indent="0">
              <a:spcBef>
                <a:spcPts val="0"/>
              </a:spcBef>
              <a:buFontTx/>
              <a:buNone/>
              <a:defRPr sz="1300" cap="all" baseline="0"/>
            </a:lvl4pPr>
            <a:lvl5pPr marL="360000" indent="0">
              <a:spcBef>
                <a:spcPts val="0"/>
              </a:spcBef>
              <a:buFontTx/>
              <a:buNone/>
              <a:defRPr sz="1300" cap="all" baseline="0"/>
            </a:lvl5pPr>
          </a:lstStyle>
          <a:p>
            <a:pPr lvl="0"/>
            <a:r>
              <a:rPr lang="fr-FR" smtClean="0"/>
              <a:t>Modifiez les styles du texte du masque</a:t>
            </a:r>
          </a:p>
          <a:p>
            <a:pPr lvl="1"/>
            <a:r>
              <a:rPr lang="fr-FR" smtClean="0"/>
              <a:t>Deuxième niveau</a:t>
            </a: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re_02">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4790E3B2-4A64-9441-85B3-521A645E992A}"/>
              </a:ext>
            </a:extLst>
          </p:cNvPr>
          <p:cNvSpPr/>
          <p:nvPr userDrawn="1"/>
        </p:nvSpPr>
        <p:spPr>
          <a:xfrm>
            <a:off x="0" y="1800000"/>
            <a:ext cx="5338800" cy="5058000"/>
          </a:xfrm>
          <a:prstGeom prst="rect">
            <a:avLst/>
          </a:prstGeom>
          <a:solidFill>
            <a:srgbClr val="105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7" name="Rectangle 6">
            <a:extLst>
              <a:ext uri="{FF2B5EF4-FFF2-40B4-BE49-F238E27FC236}">
                <a16:creationId xmlns:a16="http://schemas.microsoft.com/office/drawing/2014/main" xmlns="" id="{88159929-A742-334A-B1AF-1593373A0717}"/>
              </a:ext>
            </a:extLst>
          </p:cNvPr>
          <p:cNvSpPr/>
          <p:nvPr userDrawn="1"/>
        </p:nvSpPr>
        <p:spPr>
          <a:xfrm>
            <a:off x="0" y="0"/>
            <a:ext cx="5338800" cy="1800000"/>
          </a:xfrm>
          <a:prstGeom prst="rect">
            <a:avLst/>
          </a:prstGeom>
          <a:solidFill>
            <a:srgbClr val="108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9" name="Espace réservé du texte 26">
            <a:extLst>
              <a:ext uri="{FF2B5EF4-FFF2-40B4-BE49-F238E27FC236}">
                <a16:creationId xmlns:a16="http://schemas.microsoft.com/office/drawing/2014/main" xmlns="" id="{3CE51BA2-D309-3641-97BB-478096218B78}"/>
              </a:ext>
            </a:extLst>
          </p:cNvPr>
          <p:cNvSpPr>
            <a:spLocks noGrp="1"/>
          </p:cNvSpPr>
          <p:nvPr>
            <p:ph type="body" sz="quarter" idx="11" hasCustomPrompt="1"/>
          </p:nvPr>
        </p:nvSpPr>
        <p:spPr>
          <a:xfrm>
            <a:off x="0" y="1800000"/>
            <a:ext cx="5335200" cy="5058000"/>
          </a:xfrm>
          <a:prstGeom prst="rect">
            <a:avLst/>
          </a:prstGeom>
          <a:noFill/>
        </p:spPr>
        <p:txBody>
          <a:bodyPr wrap="square" lIns="540000" tIns="46800" rIns="540000" anchor="ctr">
            <a:noAutofit/>
          </a:bodyPr>
          <a:lstStyle>
            <a:lvl1pPr marL="0" indent="0">
              <a:buFontTx/>
              <a:buNone/>
              <a:defRPr sz="4000" b="0" i="0">
                <a:solidFill>
                  <a:schemeClr val="bg1"/>
                </a:solidFill>
                <a:latin typeface="Work Sans ExtraLight"/>
                <a:cs typeface="Work Sans ExtraLight"/>
              </a:defRPr>
            </a:lvl1pPr>
            <a:lvl2pPr>
              <a:buFontTx/>
              <a:buNone/>
              <a:defRPr/>
            </a:lvl2pPr>
            <a:lvl3pPr>
              <a:buFontTx/>
              <a:buNone/>
              <a:defRPr/>
            </a:lvl3pPr>
            <a:lvl4pPr>
              <a:buFontTx/>
              <a:buNone/>
              <a:defRPr/>
            </a:lvl4pPr>
            <a:lvl5pPr>
              <a:buFontTx/>
              <a:buNone/>
              <a:defRPr/>
            </a:lvl5pPr>
          </a:lstStyle>
          <a:p>
            <a:pPr lvl="0"/>
            <a:r>
              <a:rPr lang="fr-FR" dirty="0"/>
              <a:t>Cliquez pour modifier le titre du document</a:t>
            </a:r>
          </a:p>
        </p:txBody>
      </p:sp>
      <p:pic>
        <p:nvPicPr>
          <p:cNvPr id="6" name="Image 5">
            <a:extLst>
              <a:ext uri="{FF2B5EF4-FFF2-40B4-BE49-F238E27FC236}">
                <a16:creationId xmlns:a16="http://schemas.microsoft.com/office/drawing/2014/main" xmlns="" id="{874E04E2-D4C6-D64C-A2D2-3B6C2BAFF6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0761" y="215153"/>
            <a:ext cx="2160000" cy="1251277"/>
          </a:xfrm>
          <a:prstGeom prst="rect">
            <a:avLst/>
          </a:prstGeom>
        </p:spPr>
      </p:pic>
    </p:spTree>
    <p:extLst>
      <p:ext uri="{BB962C8B-B14F-4D97-AF65-F5344CB8AC3E}">
        <p14:creationId xmlns:p14="http://schemas.microsoft.com/office/powerpoint/2010/main" val="646911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re_0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CE3BCD3-E98D-944B-9CC9-7FBF5E21CA75}"/>
              </a:ext>
            </a:extLst>
          </p:cNvPr>
          <p:cNvSpPr/>
          <p:nvPr userDrawn="1"/>
        </p:nvSpPr>
        <p:spPr>
          <a:xfrm>
            <a:off x="0" y="0"/>
            <a:ext cx="12192000" cy="6858000"/>
          </a:xfrm>
          <a:prstGeom prst="rect">
            <a:avLst/>
          </a:prstGeom>
          <a:gradFill>
            <a:gsLst>
              <a:gs pos="10000">
                <a:srgbClr val="FFB210"/>
              </a:gs>
              <a:gs pos="100000">
                <a:srgbClr val="FE5716"/>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6" name="Image 5">
            <a:extLst>
              <a:ext uri="{FF2B5EF4-FFF2-40B4-BE49-F238E27FC236}">
                <a16:creationId xmlns:a16="http://schemas.microsoft.com/office/drawing/2014/main" xmlns="" id="{411BBE51-7EC0-504A-821B-48A32C066D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0761" y="215153"/>
            <a:ext cx="2160000" cy="1251277"/>
          </a:xfrm>
          <a:prstGeom prst="rect">
            <a:avLst/>
          </a:prstGeom>
        </p:spPr>
      </p:pic>
      <p:sp>
        <p:nvSpPr>
          <p:cNvPr id="9" name="Espace réservé du texte 26">
            <a:extLst>
              <a:ext uri="{FF2B5EF4-FFF2-40B4-BE49-F238E27FC236}">
                <a16:creationId xmlns:a16="http://schemas.microsoft.com/office/drawing/2014/main" xmlns="" id="{1BBA1C2C-F1E3-EA45-BB74-7915C9FFCDCF}"/>
              </a:ext>
            </a:extLst>
          </p:cNvPr>
          <p:cNvSpPr>
            <a:spLocks noGrp="1"/>
          </p:cNvSpPr>
          <p:nvPr>
            <p:ph type="body" sz="quarter" idx="10" hasCustomPrompt="1"/>
          </p:nvPr>
        </p:nvSpPr>
        <p:spPr>
          <a:xfrm>
            <a:off x="1681842" y="1681583"/>
            <a:ext cx="8280000" cy="1277745"/>
          </a:xfrm>
          <a:prstGeom prst="rect">
            <a:avLst/>
          </a:prstGeom>
          <a:noFill/>
        </p:spPr>
        <p:txBody>
          <a:bodyPr lIns="540000" rIns="90000" anchor="ctr">
            <a:noAutofit/>
          </a:bodyPr>
          <a:lstStyle>
            <a:lvl1pPr marL="0" indent="0">
              <a:buFontTx/>
              <a:buNone/>
              <a:defRPr sz="2000">
                <a:solidFill>
                  <a:schemeClr val="bg1"/>
                </a:solidFill>
              </a:defRPr>
            </a:lvl1pPr>
            <a:lvl2pPr>
              <a:buFontTx/>
              <a:buNone/>
              <a:defRPr/>
            </a:lvl2pPr>
            <a:lvl3pPr>
              <a:buFontTx/>
              <a:buNone/>
              <a:defRPr/>
            </a:lvl3pPr>
            <a:lvl4pPr>
              <a:buFontTx/>
              <a:buNone/>
              <a:defRPr/>
            </a:lvl4pPr>
            <a:lvl5pPr>
              <a:buFontTx/>
              <a:buNone/>
              <a:defRPr/>
            </a:lvl5pPr>
          </a:lstStyle>
          <a:p>
            <a:pPr lvl="0"/>
            <a:r>
              <a:rPr lang="fr-FR" dirty="0"/>
              <a:t>Cliquez pour modifier l’en-tête</a:t>
            </a:r>
            <a:br>
              <a:rPr lang="fr-FR" dirty="0"/>
            </a:br>
            <a:r>
              <a:rPr lang="fr-FR" dirty="0"/>
              <a:t>du document</a:t>
            </a:r>
          </a:p>
        </p:txBody>
      </p:sp>
      <p:sp>
        <p:nvSpPr>
          <p:cNvPr id="10" name="Espace réservé du texte 26">
            <a:extLst>
              <a:ext uri="{FF2B5EF4-FFF2-40B4-BE49-F238E27FC236}">
                <a16:creationId xmlns:a16="http://schemas.microsoft.com/office/drawing/2014/main" xmlns="" id="{9290D544-D324-EB40-9D38-398CBC655B05}"/>
              </a:ext>
            </a:extLst>
          </p:cNvPr>
          <p:cNvSpPr>
            <a:spLocks noGrp="1"/>
          </p:cNvSpPr>
          <p:nvPr>
            <p:ph type="body" sz="quarter" idx="11" hasCustomPrompt="1"/>
          </p:nvPr>
        </p:nvSpPr>
        <p:spPr>
          <a:xfrm>
            <a:off x="1681842" y="2959328"/>
            <a:ext cx="8280000" cy="2520000"/>
          </a:xfrm>
          <a:prstGeom prst="rect">
            <a:avLst/>
          </a:prstGeom>
          <a:noFill/>
        </p:spPr>
        <p:txBody>
          <a:bodyPr wrap="square" lIns="540000" tIns="46800" rIns="540000" anchor="ctr">
            <a:noAutofit/>
          </a:bodyPr>
          <a:lstStyle>
            <a:lvl1pPr marL="0" indent="0">
              <a:buFontTx/>
              <a:buNone/>
              <a:defRPr sz="4000" b="0" i="0">
                <a:solidFill>
                  <a:schemeClr val="bg1"/>
                </a:solidFill>
                <a:latin typeface="Work Sans ExtraLight"/>
                <a:cs typeface="Work Sans ExtraLight"/>
              </a:defRPr>
            </a:lvl1pPr>
            <a:lvl2pPr>
              <a:buFontTx/>
              <a:buNone/>
              <a:defRPr/>
            </a:lvl2pPr>
            <a:lvl3pPr>
              <a:buFontTx/>
              <a:buNone/>
              <a:defRPr/>
            </a:lvl3pPr>
            <a:lvl4pPr>
              <a:buFontTx/>
              <a:buNone/>
              <a:defRPr/>
            </a:lvl4pPr>
            <a:lvl5pPr>
              <a:buFontTx/>
              <a:buNone/>
              <a:defRPr/>
            </a:lvl5pPr>
          </a:lstStyle>
          <a:p>
            <a:pPr lvl="0"/>
            <a:r>
              <a:rPr lang="fr-FR" dirty="0"/>
              <a:t>Cliquez pour modifier le titre du document</a:t>
            </a:r>
          </a:p>
        </p:txBody>
      </p:sp>
    </p:spTree>
    <p:extLst>
      <p:ext uri="{BB962C8B-B14F-4D97-AF65-F5344CB8AC3E}">
        <p14:creationId xmlns:p14="http://schemas.microsoft.com/office/powerpoint/2010/main" val="32692013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re_03-bleu">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CE3BCD3-E98D-944B-9CC9-7FBF5E21CA75}"/>
              </a:ext>
            </a:extLst>
          </p:cNvPr>
          <p:cNvSpPr/>
          <p:nvPr userDrawn="1"/>
        </p:nvSpPr>
        <p:spPr>
          <a:xfrm>
            <a:off x="0" y="0"/>
            <a:ext cx="12192000" cy="6858000"/>
          </a:xfrm>
          <a:prstGeom prst="rect">
            <a:avLst/>
          </a:prstGeom>
          <a:gradFill>
            <a:gsLst>
              <a:gs pos="10000">
                <a:srgbClr val="1089FF"/>
              </a:gs>
              <a:gs pos="100000">
                <a:srgbClr val="001A70"/>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6" name="Image 5">
            <a:extLst>
              <a:ext uri="{FF2B5EF4-FFF2-40B4-BE49-F238E27FC236}">
                <a16:creationId xmlns:a16="http://schemas.microsoft.com/office/drawing/2014/main" xmlns="" id="{411BBE51-7EC0-504A-821B-48A32C066D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0761" y="215153"/>
            <a:ext cx="2160000" cy="1251277"/>
          </a:xfrm>
          <a:prstGeom prst="rect">
            <a:avLst/>
          </a:prstGeom>
        </p:spPr>
      </p:pic>
      <p:sp>
        <p:nvSpPr>
          <p:cNvPr id="9" name="Espace réservé du texte 26">
            <a:extLst>
              <a:ext uri="{FF2B5EF4-FFF2-40B4-BE49-F238E27FC236}">
                <a16:creationId xmlns:a16="http://schemas.microsoft.com/office/drawing/2014/main" xmlns="" id="{1BBA1C2C-F1E3-EA45-BB74-7915C9FFCDCF}"/>
              </a:ext>
            </a:extLst>
          </p:cNvPr>
          <p:cNvSpPr>
            <a:spLocks noGrp="1"/>
          </p:cNvSpPr>
          <p:nvPr>
            <p:ph type="body" sz="quarter" idx="10" hasCustomPrompt="1"/>
          </p:nvPr>
        </p:nvSpPr>
        <p:spPr>
          <a:xfrm>
            <a:off x="1681842" y="1681583"/>
            <a:ext cx="8280000" cy="1277745"/>
          </a:xfrm>
          <a:prstGeom prst="rect">
            <a:avLst/>
          </a:prstGeom>
          <a:noFill/>
        </p:spPr>
        <p:txBody>
          <a:bodyPr lIns="540000" rIns="90000" anchor="ctr">
            <a:noAutofit/>
          </a:bodyPr>
          <a:lstStyle>
            <a:lvl1pPr marL="0" indent="0">
              <a:buFontTx/>
              <a:buNone/>
              <a:defRPr sz="2000">
                <a:solidFill>
                  <a:schemeClr val="bg1"/>
                </a:solidFill>
              </a:defRPr>
            </a:lvl1pPr>
            <a:lvl2pPr>
              <a:buFontTx/>
              <a:buNone/>
              <a:defRPr/>
            </a:lvl2pPr>
            <a:lvl3pPr>
              <a:buFontTx/>
              <a:buNone/>
              <a:defRPr/>
            </a:lvl3pPr>
            <a:lvl4pPr>
              <a:buFontTx/>
              <a:buNone/>
              <a:defRPr/>
            </a:lvl4pPr>
            <a:lvl5pPr>
              <a:buFontTx/>
              <a:buNone/>
              <a:defRPr/>
            </a:lvl5pPr>
          </a:lstStyle>
          <a:p>
            <a:pPr lvl="0"/>
            <a:r>
              <a:rPr lang="fr-FR" dirty="0"/>
              <a:t>Cliquez pour modifier l’en-tête</a:t>
            </a:r>
            <a:br>
              <a:rPr lang="fr-FR" dirty="0"/>
            </a:br>
            <a:r>
              <a:rPr lang="fr-FR" dirty="0"/>
              <a:t>du document</a:t>
            </a:r>
          </a:p>
        </p:txBody>
      </p:sp>
      <p:sp>
        <p:nvSpPr>
          <p:cNvPr id="10" name="Espace réservé du texte 26">
            <a:extLst>
              <a:ext uri="{FF2B5EF4-FFF2-40B4-BE49-F238E27FC236}">
                <a16:creationId xmlns:a16="http://schemas.microsoft.com/office/drawing/2014/main" xmlns="" id="{9290D544-D324-EB40-9D38-398CBC655B05}"/>
              </a:ext>
            </a:extLst>
          </p:cNvPr>
          <p:cNvSpPr>
            <a:spLocks noGrp="1"/>
          </p:cNvSpPr>
          <p:nvPr>
            <p:ph type="body" sz="quarter" idx="11" hasCustomPrompt="1"/>
          </p:nvPr>
        </p:nvSpPr>
        <p:spPr>
          <a:xfrm>
            <a:off x="1681842" y="2959328"/>
            <a:ext cx="8280000" cy="2520000"/>
          </a:xfrm>
          <a:prstGeom prst="rect">
            <a:avLst/>
          </a:prstGeom>
          <a:noFill/>
        </p:spPr>
        <p:txBody>
          <a:bodyPr wrap="square" lIns="540000" tIns="46800" rIns="540000" anchor="ctr">
            <a:noAutofit/>
          </a:bodyPr>
          <a:lstStyle>
            <a:lvl1pPr marL="0" indent="0">
              <a:buFontTx/>
              <a:buNone/>
              <a:defRPr sz="4000" b="0" i="0">
                <a:solidFill>
                  <a:schemeClr val="bg1"/>
                </a:solidFill>
                <a:latin typeface="Work Sans ExtraLight"/>
                <a:cs typeface="Work Sans ExtraLight"/>
              </a:defRPr>
            </a:lvl1pPr>
            <a:lvl2pPr>
              <a:buFontTx/>
              <a:buNone/>
              <a:defRPr/>
            </a:lvl2pPr>
            <a:lvl3pPr>
              <a:buFontTx/>
              <a:buNone/>
              <a:defRPr/>
            </a:lvl3pPr>
            <a:lvl4pPr>
              <a:buFontTx/>
              <a:buNone/>
              <a:defRPr/>
            </a:lvl4pPr>
            <a:lvl5pPr>
              <a:buFontTx/>
              <a:buNone/>
              <a:defRPr/>
            </a:lvl5pPr>
          </a:lstStyle>
          <a:p>
            <a:pPr lvl="0"/>
            <a:r>
              <a:rPr lang="fr-FR" dirty="0"/>
              <a:t>Cliquez pour modifier le titre du document</a:t>
            </a:r>
          </a:p>
        </p:txBody>
      </p:sp>
    </p:spTree>
    <p:extLst>
      <p:ext uri="{BB962C8B-B14F-4D97-AF65-F5344CB8AC3E}">
        <p14:creationId xmlns:p14="http://schemas.microsoft.com/office/powerpoint/2010/main" val="31388679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ommaire_01-orang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0AC3E4F2-03B4-524D-BE6A-1E5DFB19CFB2}"/>
              </a:ext>
            </a:extLst>
          </p:cNvPr>
          <p:cNvSpPr/>
          <p:nvPr userDrawn="1"/>
        </p:nvSpPr>
        <p:spPr>
          <a:xfrm>
            <a:off x="8593111" y="2007481"/>
            <a:ext cx="3236400" cy="3240000"/>
          </a:xfrm>
          <a:prstGeom prst="rect">
            <a:avLst/>
          </a:prstGeom>
          <a:solidFill>
            <a:srgbClr val="FFB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4" name="Rectangle 13">
            <a:extLst>
              <a:ext uri="{FF2B5EF4-FFF2-40B4-BE49-F238E27FC236}">
                <a16:creationId xmlns:a16="http://schemas.microsoft.com/office/drawing/2014/main" xmlns="" id="{AFA1C38F-A97B-3B4F-A382-756695F1D8B6}"/>
              </a:ext>
            </a:extLst>
          </p:cNvPr>
          <p:cNvSpPr/>
          <p:nvPr userDrawn="1"/>
        </p:nvSpPr>
        <p:spPr>
          <a:xfrm>
            <a:off x="4464864" y="2007481"/>
            <a:ext cx="3236400" cy="3240000"/>
          </a:xfrm>
          <a:prstGeom prst="rect">
            <a:avLst/>
          </a:prstGeom>
          <a:solidFill>
            <a:srgbClr val="FF8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4" name="Rectangle 3">
            <a:extLst>
              <a:ext uri="{FF2B5EF4-FFF2-40B4-BE49-F238E27FC236}">
                <a16:creationId xmlns:a16="http://schemas.microsoft.com/office/drawing/2014/main" xmlns="" id="{C03BC706-A15C-254C-B804-F947DB2A927A}"/>
              </a:ext>
            </a:extLst>
          </p:cNvPr>
          <p:cNvSpPr/>
          <p:nvPr userDrawn="1"/>
        </p:nvSpPr>
        <p:spPr>
          <a:xfrm>
            <a:off x="376959" y="2007481"/>
            <a:ext cx="3236400" cy="3240000"/>
          </a:xfrm>
          <a:prstGeom prst="rect">
            <a:avLst/>
          </a:prstGeom>
          <a:solidFill>
            <a:srgbClr val="FE57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7" name="ZoneTexte 6">
            <a:extLst>
              <a:ext uri="{FF2B5EF4-FFF2-40B4-BE49-F238E27FC236}">
                <a16:creationId xmlns:a16="http://schemas.microsoft.com/office/drawing/2014/main" xmlns="" id="{483B4F50-1DC9-0B40-913E-B4FFD1566727}"/>
              </a:ext>
            </a:extLst>
          </p:cNvPr>
          <p:cNvSpPr txBox="1"/>
          <p:nvPr userDrawn="1"/>
        </p:nvSpPr>
        <p:spPr>
          <a:xfrm>
            <a:off x="241655" y="495909"/>
            <a:ext cx="4411132" cy="1015663"/>
          </a:xfrm>
          <a:prstGeom prst="rect">
            <a:avLst/>
          </a:prstGeom>
          <a:noFill/>
        </p:spPr>
        <p:txBody>
          <a:bodyPr wrap="square" rtlCol="0">
            <a:spAutoFit/>
          </a:bodyPr>
          <a:lstStyle/>
          <a:p>
            <a:r>
              <a:rPr lang="fr-FR" sz="6000" dirty="0">
                <a:solidFill>
                  <a:srgbClr val="FF861D"/>
                </a:solidFill>
                <a:latin typeface="Work Sans ExtraLight"/>
                <a:cs typeface="Work Sans ExtraLight"/>
              </a:rPr>
              <a:t>Sommaire</a:t>
            </a:r>
          </a:p>
        </p:txBody>
      </p:sp>
      <p:sp>
        <p:nvSpPr>
          <p:cNvPr id="15" name="Espace réservé du texte 2">
            <a:extLst>
              <a:ext uri="{FF2B5EF4-FFF2-40B4-BE49-F238E27FC236}">
                <a16:creationId xmlns:a16="http://schemas.microsoft.com/office/drawing/2014/main" xmlns="" id="{9963BD41-EB2F-5346-B2E9-DAD773A39E22}"/>
              </a:ext>
            </a:extLst>
          </p:cNvPr>
          <p:cNvSpPr>
            <a:spLocks noGrp="1"/>
          </p:cNvSpPr>
          <p:nvPr>
            <p:ph type="body" idx="13" hasCustomPrompt="1"/>
          </p:nvPr>
        </p:nvSpPr>
        <p:spPr>
          <a:xfrm>
            <a:off x="360000" y="2007481"/>
            <a:ext cx="3240000" cy="3240000"/>
          </a:xfrm>
          <a:prstGeom prst="rect">
            <a:avLst/>
          </a:prstGeom>
          <a:noFill/>
          <a:ln>
            <a:noFill/>
          </a:ln>
        </p:spPr>
        <p:txBody>
          <a:bodyPr lIns="360000" tIns="46800" rIns="360000" anchor="ctr">
            <a:normAutofit/>
          </a:bodyPr>
          <a:lstStyle>
            <a:lvl1pPr marL="0" indent="444500" algn="ctr">
              <a:lnSpc>
                <a:spcPct val="110000"/>
              </a:lnSpc>
              <a:buClr>
                <a:schemeClr val="bg1"/>
              </a:buClr>
              <a:buSzPct val="200000"/>
              <a:buFont typeface="+mj-lt"/>
              <a:buAutoNum type="arabicPeriod"/>
              <a:tabLst/>
              <a:defRPr sz="2400" b="0" i="0">
                <a:solidFill>
                  <a:schemeClr val="bg1"/>
                </a:solidFill>
                <a:latin typeface="Work Sans ExtraLight"/>
                <a:cs typeface="Work Sans ExtraLigh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Cliquez pour entrer un premier élément de sommaire</a:t>
            </a:r>
          </a:p>
        </p:txBody>
      </p:sp>
      <p:sp>
        <p:nvSpPr>
          <p:cNvPr id="16" name="Espace réservé du texte 2">
            <a:extLst>
              <a:ext uri="{FF2B5EF4-FFF2-40B4-BE49-F238E27FC236}">
                <a16:creationId xmlns:a16="http://schemas.microsoft.com/office/drawing/2014/main" xmlns="" id="{7D241388-1AF1-3D41-A548-37CCB3BDC240}"/>
              </a:ext>
            </a:extLst>
          </p:cNvPr>
          <p:cNvSpPr>
            <a:spLocks noGrp="1"/>
          </p:cNvSpPr>
          <p:nvPr>
            <p:ph type="body" idx="14" hasCustomPrompt="1"/>
          </p:nvPr>
        </p:nvSpPr>
        <p:spPr>
          <a:xfrm>
            <a:off x="4467520" y="2007481"/>
            <a:ext cx="3240000" cy="3240000"/>
          </a:xfrm>
          <a:prstGeom prst="rect">
            <a:avLst/>
          </a:prstGeom>
          <a:noFill/>
          <a:ln>
            <a:noFill/>
          </a:ln>
        </p:spPr>
        <p:txBody>
          <a:bodyPr lIns="360000" tIns="46800" rIns="360000" anchor="ctr">
            <a:normAutofit/>
          </a:bodyPr>
          <a:lstStyle>
            <a:lvl1pPr marL="12700" indent="520700" algn="ctr">
              <a:lnSpc>
                <a:spcPct val="110000"/>
              </a:lnSpc>
              <a:buClr>
                <a:schemeClr val="bg1"/>
              </a:buClr>
              <a:buSzPct val="200000"/>
              <a:buFont typeface="+mj-lt"/>
              <a:buAutoNum type="arabicPeriod" startAt="2"/>
              <a:tabLst/>
              <a:defRPr sz="2400" b="0" i="0">
                <a:solidFill>
                  <a:schemeClr val="bg1"/>
                </a:solidFill>
                <a:latin typeface="Work Sans ExtraLight"/>
                <a:cs typeface="Work Sans ExtraLigh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Cliquez pour entrer un deuxième élément</a:t>
            </a:r>
          </a:p>
        </p:txBody>
      </p:sp>
      <p:sp>
        <p:nvSpPr>
          <p:cNvPr id="17" name="Espace réservé du texte 2">
            <a:extLst>
              <a:ext uri="{FF2B5EF4-FFF2-40B4-BE49-F238E27FC236}">
                <a16:creationId xmlns:a16="http://schemas.microsoft.com/office/drawing/2014/main" xmlns="" id="{4D10867D-B42A-2941-B971-C79B5C0E4B27}"/>
              </a:ext>
            </a:extLst>
          </p:cNvPr>
          <p:cNvSpPr>
            <a:spLocks noGrp="1"/>
          </p:cNvSpPr>
          <p:nvPr>
            <p:ph type="body" idx="15" hasCustomPrompt="1"/>
          </p:nvPr>
        </p:nvSpPr>
        <p:spPr>
          <a:xfrm>
            <a:off x="8575041" y="2007481"/>
            <a:ext cx="3240000" cy="3240000"/>
          </a:xfrm>
          <a:prstGeom prst="rect">
            <a:avLst/>
          </a:prstGeom>
          <a:noFill/>
        </p:spPr>
        <p:txBody>
          <a:bodyPr lIns="360000" tIns="46800" rIns="360000" anchor="ctr">
            <a:normAutofit/>
          </a:bodyPr>
          <a:lstStyle>
            <a:lvl1pPr marL="12700" indent="520700" algn="ctr">
              <a:lnSpc>
                <a:spcPct val="110000"/>
              </a:lnSpc>
              <a:buClr>
                <a:schemeClr val="bg1"/>
              </a:buClr>
              <a:buSzPct val="200000"/>
              <a:buFont typeface="+mj-lt"/>
              <a:buAutoNum type="arabicPeriod" startAt="3"/>
              <a:tabLst/>
              <a:defRPr sz="2400" b="0" i="0">
                <a:solidFill>
                  <a:schemeClr val="bg1"/>
                </a:solidFill>
                <a:latin typeface="Work Sans ExtraLight"/>
                <a:cs typeface="Work Sans ExtraLigh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Cliquez pour entrer un troisième élément</a:t>
            </a:r>
          </a:p>
        </p:txBody>
      </p:sp>
      <p:pic>
        <p:nvPicPr>
          <p:cNvPr id="9" name="Image 8">
            <a:extLst>
              <a:ext uri="{FF2B5EF4-FFF2-40B4-BE49-F238E27FC236}">
                <a16:creationId xmlns:a16="http://schemas.microsoft.com/office/drawing/2014/main" xmlns="" id="{5B179B71-524B-DD4D-A9D0-51585FE140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512" y="6046256"/>
            <a:ext cx="1028700" cy="685800"/>
          </a:xfrm>
          <a:prstGeom prst="rect">
            <a:avLst/>
          </a:prstGeom>
        </p:spPr>
      </p:pic>
      <p:sp>
        <p:nvSpPr>
          <p:cNvPr id="3" name="Espace réservé du numéro de diapositive 2">
            <a:extLst>
              <a:ext uri="{FF2B5EF4-FFF2-40B4-BE49-F238E27FC236}">
                <a16:creationId xmlns:a16="http://schemas.microsoft.com/office/drawing/2014/main" xmlns="" id="{D1DC0971-8307-7B4A-BF71-56942FC4814B}"/>
              </a:ext>
            </a:extLst>
          </p:cNvPr>
          <p:cNvSpPr>
            <a:spLocks noGrp="1"/>
          </p:cNvSpPr>
          <p:nvPr>
            <p:ph type="sldNum" sz="quarter" idx="16"/>
          </p:nvPr>
        </p:nvSpPr>
        <p:spPr/>
        <p:txBody>
          <a:bodyPr/>
          <a:lstStyle/>
          <a:p>
            <a:fld id="{2EE3DB67-EEC3-864F-AA9B-084794469228}"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38537164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ommaire_01">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xmlns="" id="{0AC3E4F2-03B4-524D-BE6A-1E5DFB19CFB2}"/>
              </a:ext>
            </a:extLst>
          </p:cNvPr>
          <p:cNvSpPr/>
          <p:nvPr userDrawn="1"/>
        </p:nvSpPr>
        <p:spPr>
          <a:xfrm>
            <a:off x="8593111" y="2007481"/>
            <a:ext cx="3236400" cy="3240000"/>
          </a:xfrm>
          <a:prstGeom prst="rect">
            <a:avLst/>
          </a:prstGeom>
          <a:solidFill>
            <a:srgbClr val="108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4" name="Rectangle 13">
            <a:extLst>
              <a:ext uri="{FF2B5EF4-FFF2-40B4-BE49-F238E27FC236}">
                <a16:creationId xmlns:a16="http://schemas.microsoft.com/office/drawing/2014/main" xmlns="" id="{AFA1C38F-A97B-3B4F-A382-756695F1D8B6}"/>
              </a:ext>
            </a:extLst>
          </p:cNvPr>
          <p:cNvSpPr/>
          <p:nvPr userDrawn="1"/>
        </p:nvSpPr>
        <p:spPr>
          <a:xfrm>
            <a:off x="4464864" y="2007481"/>
            <a:ext cx="3236400" cy="3240000"/>
          </a:xfrm>
          <a:prstGeom prst="rect">
            <a:avLst/>
          </a:prstGeom>
          <a:solidFill>
            <a:srgbClr val="105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4" name="Rectangle 3">
            <a:extLst>
              <a:ext uri="{FF2B5EF4-FFF2-40B4-BE49-F238E27FC236}">
                <a16:creationId xmlns:a16="http://schemas.microsoft.com/office/drawing/2014/main" xmlns="" id="{C03BC706-A15C-254C-B804-F947DB2A927A}"/>
              </a:ext>
            </a:extLst>
          </p:cNvPr>
          <p:cNvSpPr/>
          <p:nvPr userDrawn="1"/>
        </p:nvSpPr>
        <p:spPr>
          <a:xfrm>
            <a:off x="376959" y="2007481"/>
            <a:ext cx="3236400" cy="3240000"/>
          </a:xfrm>
          <a:prstGeom prst="rect">
            <a:avLst/>
          </a:prstGeom>
          <a:solidFill>
            <a:srgbClr val="001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7" name="ZoneTexte 6">
            <a:extLst>
              <a:ext uri="{FF2B5EF4-FFF2-40B4-BE49-F238E27FC236}">
                <a16:creationId xmlns:a16="http://schemas.microsoft.com/office/drawing/2014/main" xmlns="" id="{483B4F50-1DC9-0B40-913E-B4FFD1566727}"/>
              </a:ext>
            </a:extLst>
          </p:cNvPr>
          <p:cNvSpPr txBox="1"/>
          <p:nvPr userDrawn="1"/>
        </p:nvSpPr>
        <p:spPr>
          <a:xfrm>
            <a:off x="241655" y="495909"/>
            <a:ext cx="4411132" cy="1015663"/>
          </a:xfrm>
          <a:prstGeom prst="rect">
            <a:avLst/>
          </a:prstGeom>
          <a:noFill/>
        </p:spPr>
        <p:txBody>
          <a:bodyPr wrap="square" rtlCol="0">
            <a:spAutoFit/>
          </a:bodyPr>
          <a:lstStyle/>
          <a:p>
            <a:r>
              <a:rPr lang="fr-FR" sz="6000" dirty="0">
                <a:solidFill>
                  <a:srgbClr val="001A70"/>
                </a:solidFill>
                <a:latin typeface="Work Sans ExtraLight"/>
                <a:cs typeface="Work Sans ExtraLight"/>
              </a:rPr>
              <a:t>Sommaire</a:t>
            </a:r>
          </a:p>
        </p:txBody>
      </p:sp>
      <p:sp>
        <p:nvSpPr>
          <p:cNvPr id="15" name="Espace réservé du texte 2">
            <a:extLst>
              <a:ext uri="{FF2B5EF4-FFF2-40B4-BE49-F238E27FC236}">
                <a16:creationId xmlns:a16="http://schemas.microsoft.com/office/drawing/2014/main" xmlns="" id="{9963BD41-EB2F-5346-B2E9-DAD773A39E22}"/>
              </a:ext>
            </a:extLst>
          </p:cNvPr>
          <p:cNvSpPr>
            <a:spLocks noGrp="1"/>
          </p:cNvSpPr>
          <p:nvPr>
            <p:ph type="body" idx="13" hasCustomPrompt="1"/>
          </p:nvPr>
        </p:nvSpPr>
        <p:spPr>
          <a:xfrm>
            <a:off x="360000" y="2007481"/>
            <a:ext cx="3240000" cy="3240000"/>
          </a:xfrm>
          <a:noFill/>
          <a:ln>
            <a:noFill/>
          </a:ln>
        </p:spPr>
        <p:txBody>
          <a:bodyPr lIns="360000" tIns="46800" rIns="360000" anchor="ctr">
            <a:normAutofit/>
          </a:bodyPr>
          <a:lstStyle>
            <a:lvl1pPr marL="0" indent="444500" algn="ctr">
              <a:lnSpc>
                <a:spcPct val="110000"/>
              </a:lnSpc>
              <a:buClr>
                <a:schemeClr val="bg1"/>
              </a:buClr>
              <a:buSzPct val="200000"/>
              <a:buFont typeface="+mj-lt"/>
              <a:buAutoNum type="arabicPeriod"/>
              <a:tabLst/>
              <a:defRPr sz="2400" b="0" i="0">
                <a:solidFill>
                  <a:schemeClr val="bg2"/>
                </a:solidFill>
                <a:latin typeface="Work Sans ExtraLight"/>
                <a:cs typeface="Work Sans ExtraLigh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Cliquez pour entrer un premier élément de sommaire</a:t>
            </a:r>
          </a:p>
        </p:txBody>
      </p:sp>
      <p:sp>
        <p:nvSpPr>
          <p:cNvPr id="16" name="Espace réservé du texte 2">
            <a:extLst>
              <a:ext uri="{FF2B5EF4-FFF2-40B4-BE49-F238E27FC236}">
                <a16:creationId xmlns:a16="http://schemas.microsoft.com/office/drawing/2014/main" xmlns="" id="{7D241388-1AF1-3D41-A548-37CCB3BDC240}"/>
              </a:ext>
            </a:extLst>
          </p:cNvPr>
          <p:cNvSpPr>
            <a:spLocks noGrp="1"/>
          </p:cNvSpPr>
          <p:nvPr>
            <p:ph type="body" idx="14" hasCustomPrompt="1"/>
          </p:nvPr>
        </p:nvSpPr>
        <p:spPr>
          <a:xfrm>
            <a:off x="4467520" y="2007481"/>
            <a:ext cx="3240000" cy="3240000"/>
          </a:xfrm>
          <a:noFill/>
          <a:ln>
            <a:noFill/>
          </a:ln>
        </p:spPr>
        <p:txBody>
          <a:bodyPr lIns="360000" tIns="46800" rIns="360000" anchor="ctr">
            <a:normAutofit/>
          </a:bodyPr>
          <a:lstStyle>
            <a:lvl1pPr marL="12700" indent="520700" algn="ctr">
              <a:lnSpc>
                <a:spcPct val="110000"/>
              </a:lnSpc>
              <a:buClr>
                <a:schemeClr val="bg1"/>
              </a:buClr>
              <a:buSzPct val="200000"/>
              <a:buFont typeface="+mj-lt"/>
              <a:buAutoNum type="arabicPeriod" startAt="2"/>
              <a:tabLst/>
              <a:defRPr sz="2400" b="0" i="0">
                <a:solidFill>
                  <a:schemeClr val="bg2"/>
                </a:solidFill>
                <a:latin typeface="Work Sans ExtraLight"/>
                <a:cs typeface="Work Sans ExtraLigh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Cliquez pour entrer un deuxième élément</a:t>
            </a:r>
          </a:p>
        </p:txBody>
      </p:sp>
      <p:sp>
        <p:nvSpPr>
          <p:cNvPr id="17" name="Espace réservé du texte 2">
            <a:extLst>
              <a:ext uri="{FF2B5EF4-FFF2-40B4-BE49-F238E27FC236}">
                <a16:creationId xmlns:a16="http://schemas.microsoft.com/office/drawing/2014/main" xmlns="" id="{4D10867D-B42A-2941-B971-C79B5C0E4B27}"/>
              </a:ext>
            </a:extLst>
          </p:cNvPr>
          <p:cNvSpPr>
            <a:spLocks noGrp="1"/>
          </p:cNvSpPr>
          <p:nvPr>
            <p:ph type="body" idx="15" hasCustomPrompt="1"/>
          </p:nvPr>
        </p:nvSpPr>
        <p:spPr>
          <a:xfrm>
            <a:off x="8575041" y="2007481"/>
            <a:ext cx="3240000" cy="3240000"/>
          </a:xfrm>
          <a:noFill/>
        </p:spPr>
        <p:txBody>
          <a:bodyPr lIns="360000" tIns="46800" rIns="360000" anchor="ctr">
            <a:normAutofit/>
          </a:bodyPr>
          <a:lstStyle>
            <a:lvl1pPr marL="12700" indent="520700" algn="ctr">
              <a:lnSpc>
                <a:spcPct val="110000"/>
              </a:lnSpc>
              <a:buClr>
                <a:schemeClr val="bg1"/>
              </a:buClr>
              <a:buSzPct val="200000"/>
              <a:buFont typeface="+mj-lt"/>
              <a:buAutoNum type="arabicPeriod" startAt="3"/>
              <a:tabLst/>
              <a:defRPr sz="2400" b="0" i="0">
                <a:solidFill>
                  <a:schemeClr val="bg2"/>
                </a:solidFill>
                <a:latin typeface="Work Sans ExtraLight"/>
                <a:cs typeface="Work Sans ExtraLigh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Cliquez pour entrer un troisième élément</a:t>
            </a:r>
          </a:p>
        </p:txBody>
      </p:sp>
      <p:pic>
        <p:nvPicPr>
          <p:cNvPr id="9" name="Image 8">
            <a:extLst>
              <a:ext uri="{FF2B5EF4-FFF2-40B4-BE49-F238E27FC236}">
                <a16:creationId xmlns:a16="http://schemas.microsoft.com/office/drawing/2014/main" xmlns="" id="{5B179B71-524B-DD4D-A9D0-51585FE140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512" y="6046256"/>
            <a:ext cx="1028700" cy="685800"/>
          </a:xfrm>
          <a:prstGeom prst="rect">
            <a:avLst/>
          </a:prstGeom>
        </p:spPr>
      </p:pic>
      <p:sp>
        <p:nvSpPr>
          <p:cNvPr id="3" name="Espace réservé du numéro de diapositive 2">
            <a:extLst>
              <a:ext uri="{FF2B5EF4-FFF2-40B4-BE49-F238E27FC236}">
                <a16:creationId xmlns:a16="http://schemas.microsoft.com/office/drawing/2014/main" xmlns="" id="{D1DC0971-8307-7B4A-BF71-56942FC4814B}"/>
              </a:ext>
            </a:extLst>
          </p:cNvPr>
          <p:cNvSpPr>
            <a:spLocks noGrp="1"/>
          </p:cNvSpPr>
          <p:nvPr>
            <p:ph type="sldNum" sz="quarter" idx="16"/>
          </p:nvPr>
        </p:nvSpPr>
        <p:spPr/>
        <p:txBody>
          <a:bodyPr/>
          <a:lstStyle/>
          <a:p>
            <a:fld id="{2EE3DB67-EEC3-864F-AA9B-084794469228}"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17811523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tercalaire_01-orange foncé">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xmlns="" id="{6D61D5D8-D973-424D-A7F8-CACE24B91608}"/>
              </a:ext>
            </a:extLst>
          </p:cNvPr>
          <p:cNvSpPr>
            <a:spLocks noGrp="1"/>
          </p:cNvSpPr>
          <p:nvPr>
            <p:ph type="title" hasCustomPrompt="1"/>
          </p:nvPr>
        </p:nvSpPr>
        <p:spPr>
          <a:xfrm>
            <a:off x="4294632" y="1693864"/>
            <a:ext cx="7412736" cy="1462084"/>
          </a:xfrm>
          <a:prstGeom prst="rect">
            <a:avLst/>
          </a:prstGeom>
        </p:spPr>
        <p:txBody>
          <a:bodyPr anchor="b"/>
          <a:lstStyle>
            <a:lvl1pPr>
              <a:defRPr b="0" i="0">
                <a:solidFill>
                  <a:srgbClr val="FE5716"/>
                </a:solidFill>
                <a:latin typeface="Work Sans Regular"/>
                <a:cs typeface="Work Sans Regular"/>
              </a:defRPr>
            </a:lvl1pPr>
          </a:lstStyle>
          <a:p>
            <a:r>
              <a:rPr lang="fr-FR" dirty="0"/>
              <a:t>Modifiez le titre </a:t>
            </a:r>
            <a:br>
              <a:rPr lang="fr-FR" dirty="0"/>
            </a:br>
            <a:r>
              <a:rPr lang="fr-FR" dirty="0"/>
              <a:t>de la partie</a:t>
            </a:r>
          </a:p>
        </p:txBody>
      </p:sp>
      <p:sp>
        <p:nvSpPr>
          <p:cNvPr id="9" name="Sous-titre 2">
            <a:extLst>
              <a:ext uri="{FF2B5EF4-FFF2-40B4-BE49-F238E27FC236}">
                <a16:creationId xmlns:a16="http://schemas.microsoft.com/office/drawing/2014/main" xmlns="" id="{016FE6CD-5939-174E-9D46-FAE692C17493}"/>
              </a:ext>
            </a:extLst>
          </p:cNvPr>
          <p:cNvSpPr>
            <a:spLocks noGrp="1"/>
          </p:cNvSpPr>
          <p:nvPr>
            <p:ph type="subTitle" idx="1" hasCustomPrompt="1"/>
          </p:nvPr>
        </p:nvSpPr>
        <p:spPr>
          <a:xfrm>
            <a:off x="4294632" y="3278144"/>
            <a:ext cx="7412736" cy="1655762"/>
          </a:xfrm>
          <a:prstGeom prst="rect">
            <a:avLst/>
          </a:prstGeom>
        </p:spPr>
        <p:txBody>
          <a:bodyPr lIns="144000" anchor="t"/>
          <a:lstStyle>
            <a:lvl1pPr marL="0" indent="0" algn="l">
              <a:buNone/>
              <a:defRPr sz="2400">
                <a:solidFill>
                  <a:srgbClr val="FE571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Cliquez pour modifier le sous-titre </a:t>
            </a:r>
            <a:br>
              <a:rPr lang="fr-FR" dirty="0"/>
            </a:br>
            <a:r>
              <a:rPr lang="fr-FR" dirty="0"/>
              <a:t>de la partie</a:t>
            </a:r>
          </a:p>
        </p:txBody>
      </p:sp>
      <p:sp>
        <p:nvSpPr>
          <p:cNvPr id="13" name="Titre 1">
            <a:extLst>
              <a:ext uri="{FF2B5EF4-FFF2-40B4-BE49-F238E27FC236}">
                <a16:creationId xmlns:a16="http://schemas.microsoft.com/office/drawing/2014/main" xmlns="" id="{D14E72C4-0A18-774B-8506-5B7FC746B996}"/>
              </a:ext>
            </a:extLst>
          </p:cNvPr>
          <p:cNvSpPr txBox="1">
            <a:spLocks/>
          </p:cNvSpPr>
          <p:nvPr userDrawn="1"/>
        </p:nvSpPr>
        <p:spPr>
          <a:xfrm>
            <a:off x="801624" y="1693906"/>
            <a:ext cx="3240024" cy="3240000"/>
          </a:xfrm>
          <a:prstGeom prst="rect">
            <a:avLst/>
          </a:prstGeom>
          <a:solidFill>
            <a:srgbClr val="FE571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baseline="0">
                <a:solidFill>
                  <a:srgbClr val="009EFF"/>
                </a:solidFill>
                <a:latin typeface="Work Sans Regular Roman" pitchFamily="2" charset="77"/>
                <a:ea typeface="+mj-ea"/>
                <a:cs typeface="+mj-cs"/>
              </a:defRPr>
            </a:lvl1pPr>
          </a:lstStyle>
          <a:p>
            <a:pPr algn="ctr"/>
            <a:endParaRPr lang="fr-FR" dirty="0">
              <a:solidFill>
                <a:srgbClr val="FE5716"/>
              </a:solidFill>
            </a:endParaRPr>
          </a:p>
        </p:txBody>
      </p:sp>
      <p:sp>
        <p:nvSpPr>
          <p:cNvPr id="15" name="Espace réservé du texte 14">
            <a:extLst>
              <a:ext uri="{FF2B5EF4-FFF2-40B4-BE49-F238E27FC236}">
                <a16:creationId xmlns:a16="http://schemas.microsoft.com/office/drawing/2014/main" xmlns="" id="{975B5641-E5F4-8E46-891F-81C17D2E991C}"/>
              </a:ext>
            </a:extLst>
          </p:cNvPr>
          <p:cNvSpPr>
            <a:spLocks noGrp="1"/>
          </p:cNvSpPr>
          <p:nvPr>
            <p:ph type="body" sz="quarter" idx="11" hasCustomPrompt="1"/>
          </p:nvPr>
        </p:nvSpPr>
        <p:spPr>
          <a:xfrm>
            <a:off x="801688" y="1693863"/>
            <a:ext cx="3240087" cy="3240087"/>
          </a:xfrm>
          <a:prstGeom prst="rect">
            <a:avLst/>
          </a:prstGeom>
        </p:spPr>
        <p:txBody>
          <a:bodyPr anchor="ctr"/>
          <a:lstStyle>
            <a:lvl1pPr algn="ctr">
              <a:defRPr sz="12000">
                <a:solidFill>
                  <a:schemeClr val="bg1"/>
                </a:solidFill>
              </a:defRPr>
            </a:lvl1pPr>
          </a:lstStyle>
          <a:p>
            <a:pPr lvl="0"/>
            <a:r>
              <a:rPr lang="fr-FR" dirty="0"/>
              <a:t>N°</a:t>
            </a:r>
          </a:p>
        </p:txBody>
      </p:sp>
      <p:pic>
        <p:nvPicPr>
          <p:cNvPr id="8" name="Image 7">
            <a:extLst>
              <a:ext uri="{FF2B5EF4-FFF2-40B4-BE49-F238E27FC236}">
                <a16:creationId xmlns:a16="http://schemas.microsoft.com/office/drawing/2014/main" xmlns="" id="{2E51E772-D8AC-7545-A415-11A0CF58CD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512" y="6046256"/>
            <a:ext cx="1028700" cy="685800"/>
          </a:xfrm>
          <a:prstGeom prst="rect">
            <a:avLst/>
          </a:prstGeom>
        </p:spPr>
      </p:pic>
      <p:sp>
        <p:nvSpPr>
          <p:cNvPr id="2" name="Espace réservé du numéro de diapositive 1">
            <a:extLst>
              <a:ext uri="{FF2B5EF4-FFF2-40B4-BE49-F238E27FC236}">
                <a16:creationId xmlns:a16="http://schemas.microsoft.com/office/drawing/2014/main" xmlns="" id="{B3E04947-8DE8-AB42-889E-4818AACB137B}"/>
              </a:ext>
            </a:extLst>
          </p:cNvPr>
          <p:cNvSpPr>
            <a:spLocks noGrp="1"/>
          </p:cNvSpPr>
          <p:nvPr>
            <p:ph type="sldNum" sz="quarter" idx="12"/>
          </p:nvPr>
        </p:nvSpPr>
        <p:spPr/>
        <p:txBody>
          <a:bodyPr/>
          <a:lstStyle/>
          <a:p>
            <a:fld id="{2EE3DB67-EEC3-864F-AA9B-084794469228}"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6935841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ntercalaire_02-orange moyen">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xmlns="" id="{6D61D5D8-D973-424D-A7F8-CACE24B91608}"/>
              </a:ext>
            </a:extLst>
          </p:cNvPr>
          <p:cNvSpPr>
            <a:spLocks noGrp="1"/>
          </p:cNvSpPr>
          <p:nvPr>
            <p:ph type="title" hasCustomPrompt="1"/>
          </p:nvPr>
        </p:nvSpPr>
        <p:spPr>
          <a:xfrm>
            <a:off x="4294632" y="1693864"/>
            <a:ext cx="7412736" cy="1462084"/>
          </a:xfrm>
          <a:prstGeom prst="rect">
            <a:avLst/>
          </a:prstGeom>
        </p:spPr>
        <p:txBody>
          <a:bodyPr anchor="b"/>
          <a:lstStyle>
            <a:lvl1pPr>
              <a:defRPr b="0" i="0">
                <a:solidFill>
                  <a:srgbClr val="FF861D"/>
                </a:solidFill>
                <a:latin typeface="Work Sans Regular"/>
                <a:cs typeface="Work Sans Regular"/>
              </a:defRPr>
            </a:lvl1pPr>
          </a:lstStyle>
          <a:p>
            <a:r>
              <a:rPr lang="fr-FR" dirty="0"/>
              <a:t>Modifiez le titre </a:t>
            </a:r>
            <a:br>
              <a:rPr lang="fr-FR" dirty="0"/>
            </a:br>
            <a:r>
              <a:rPr lang="fr-FR" dirty="0"/>
              <a:t>de la partie</a:t>
            </a:r>
          </a:p>
        </p:txBody>
      </p:sp>
      <p:sp>
        <p:nvSpPr>
          <p:cNvPr id="9" name="Sous-titre 2">
            <a:extLst>
              <a:ext uri="{FF2B5EF4-FFF2-40B4-BE49-F238E27FC236}">
                <a16:creationId xmlns:a16="http://schemas.microsoft.com/office/drawing/2014/main" xmlns="" id="{016FE6CD-5939-174E-9D46-FAE692C17493}"/>
              </a:ext>
            </a:extLst>
          </p:cNvPr>
          <p:cNvSpPr>
            <a:spLocks noGrp="1"/>
          </p:cNvSpPr>
          <p:nvPr>
            <p:ph type="subTitle" idx="1" hasCustomPrompt="1"/>
          </p:nvPr>
        </p:nvSpPr>
        <p:spPr>
          <a:xfrm>
            <a:off x="4294632" y="3278144"/>
            <a:ext cx="7412736" cy="1655762"/>
          </a:xfrm>
          <a:prstGeom prst="rect">
            <a:avLst/>
          </a:prstGeom>
        </p:spPr>
        <p:txBody>
          <a:bodyPr lIns="144000" anchor="t"/>
          <a:lstStyle>
            <a:lvl1pPr marL="0" indent="0" algn="l">
              <a:buNone/>
              <a:defRPr sz="2400">
                <a:solidFill>
                  <a:srgbClr val="FF861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Cliquez pour modifier le sous-titre </a:t>
            </a:r>
            <a:br>
              <a:rPr lang="fr-FR" dirty="0"/>
            </a:br>
            <a:r>
              <a:rPr lang="fr-FR" dirty="0"/>
              <a:t>de la partie</a:t>
            </a:r>
          </a:p>
        </p:txBody>
      </p:sp>
      <p:sp>
        <p:nvSpPr>
          <p:cNvPr id="13" name="Titre 1">
            <a:extLst>
              <a:ext uri="{FF2B5EF4-FFF2-40B4-BE49-F238E27FC236}">
                <a16:creationId xmlns:a16="http://schemas.microsoft.com/office/drawing/2014/main" xmlns="" id="{D14E72C4-0A18-774B-8506-5B7FC746B996}"/>
              </a:ext>
            </a:extLst>
          </p:cNvPr>
          <p:cNvSpPr txBox="1">
            <a:spLocks/>
          </p:cNvSpPr>
          <p:nvPr userDrawn="1"/>
        </p:nvSpPr>
        <p:spPr>
          <a:xfrm>
            <a:off x="801624" y="1693906"/>
            <a:ext cx="3240024" cy="3240000"/>
          </a:xfrm>
          <a:prstGeom prst="rect">
            <a:avLst/>
          </a:prstGeom>
          <a:solidFill>
            <a:srgbClr val="FF861D"/>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baseline="0">
                <a:solidFill>
                  <a:srgbClr val="009EFF"/>
                </a:solidFill>
                <a:latin typeface="Work Sans Regular Roman" pitchFamily="2" charset="77"/>
                <a:ea typeface="+mj-ea"/>
                <a:cs typeface="+mj-cs"/>
              </a:defRPr>
            </a:lvl1pPr>
          </a:lstStyle>
          <a:p>
            <a:pPr algn="ctr"/>
            <a:endParaRPr lang="fr-FR" dirty="0">
              <a:solidFill>
                <a:prstClr val="white"/>
              </a:solidFill>
            </a:endParaRPr>
          </a:p>
        </p:txBody>
      </p:sp>
      <p:sp>
        <p:nvSpPr>
          <p:cNvPr id="15" name="Espace réservé du texte 14">
            <a:extLst>
              <a:ext uri="{FF2B5EF4-FFF2-40B4-BE49-F238E27FC236}">
                <a16:creationId xmlns:a16="http://schemas.microsoft.com/office/drawing/2014/main" xmlns="" id="{975B5641-E5F4-8E46-891F-81C17D2E991C}"/>
              </a:ext>
            </a:extLst>
          </p:cNvPr>
          <p:cNvSpPr>
            <a:spLocks noGrp="1"/>
          </p:cNvSpPr>
          <p:nvPr>
            <p:ph type="body" sz="quarter" idx="11" hasCustomPrompt="1"/>
          </p:nvPr>
        </p:nvSpPr>
        <p:spPr>
          <a:xfrm>
            <a:off x="801688" y="1693863"/>
            <a:ext cx="3240087" cy="3240087"/>
          </a:xfrm>
          <a:prstGeom prst="rect">
            <a:avLst/>
          </a:prstGeom>
        </p:spPr>
        <p:txBody>
          <a:bodyPr anchor="ctr"/>
          <a:lstStyle>
            <a:lvl1pPr algn="ctr">
              <a:defRPr sz="12000">
                <a:solidFill>
                  <a:schemeClr val="bg1"/>
                </a:solidFill>
              </a:defRPr>
            </a:lvl1pPr>
          </a:lstStyle>
          <a:p>
            <a:pPr lvl="0"/>
            <a:r>
              <a:rPr lang="fr-FR" dirty="0"/>
              <a:t>N°</a:t>
            </a:r>
          </a:p>
        </p:txBody>
      </p:sp>
      <p:pic>
        <p:nvPicPr>
          <p:cNvPr id="8" name="Image 7">
            <a:extLst>
              <a:ext uri="{FF2B5EF4-FFF2-40B4-BE49-F238E27FC236}">
                <a16:creationId xmlns:a16="http://schemas.microsoft.com/office/drawing/2014/main" xmlns="" id="{2E51E772-D8AC-7545-A415-11A0CF58CD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512" y="6046256"/>
            <a:ext cx="1028700" cy="685800"/>
          </a:xfrm>
          <a:prstGeom prst="rect">
            <a:avLst/>
          </a:prstGeom>
        </p:spPr>
      </p:pic>
      <p:sp>
        <p:nvSpPr>
          <p:cNvPr id="2" name="Espace réservé du numéro de diapositive 1">
            <a:extLst>
              <a:ext uri="{FF2B5EF4-FFF2-40B4-BE49-F238E27FC236}">
                <a16:creationId xmlns:a16="http://schemas.microsoft.com/office/drawing/2014/main" xmlns="" id="{B3E04947-8DE8-AB42-889E-4818AACB137B}"/>
              </a:ext>
            </a:extLst>
          </p:cNvPr>
          <p:cNvSpPr>
            <a:spLocks noGrp="1"/>
          </p:cNvSpPr>
          <p:nvPr>
            <p:ph type="sldNum" sz="quarter" idx="12"/>
          </p:nvPr>
        </p:nvSpPr>
        <p:spPr/>
        <p:txBody>
          <a:bodyPr/>
          <a:lstStyle/>
          <a:p>
            <a:fld id="{2EE3DB67-EEC3-864F-AA9B-084794469228}"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40387584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tercalaire_03-orange clair">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xmlns="" id="{6D61D5D8-D973-424D-A7F8-CACE24B91608}"/>
              </a:ext>
            </a:extLst>
          </p:cNvPr>
          <p:cNvSpPr>
            <a:spLocks noGrp="1"/>
          </p:cNvSpPr>
          <p:nvPr>
            <p:ph type="title" hasCustomPrompt="1"/>
          </p:nvPr>
        </p:nvSpPr>
        <p:spPr>
          <a:xfrm>
            <a:off x="4294632" y="1693864"/>
            <a:ext cx="7412736" cy="1462084"/>
          </a:xfrm>
          <a:prstGeom prst="rect">
            <a:avLst/>
          </a:prstGeom>
        </p:spPr>
        <p:txBody>
          <a:bodyPr anchor="b"/>
          <a:lstStyle>
            <a:lvl1pPr>
              <a:defRPr b="0" i="0">
                <a:solidFill>
                  <a:srgbClr val="FFB210"/>
                </a:solidFill>
                <a:latin typeface="Work Sans Regular"/>
                <a:cs typeface="Work Sans Regular"/>
              </a:defRPr>
            </a:lvl1pPr>
          </a:lstStyle>
          <a:p>
            <a:r>
              <a:rPr lang="fr-FR" dirty="0"/>
              <a:t>Modifiez le titre </a:t>
            </a:r>
            <a:br>
              <a:rPr lang="fr-FR" dirty="0"/>
            </a:br>
            <a:r>
              <a:rPr lang="fr-FR" dirty="0"/>
              <a:t>de la partie</a:t>
            </a:r>
          </a:p>
        </p:txBody>
      </p:sp>
      <p:sp>
        <p:nvSpPr>
          <p:cNvPr id="9" name="Sous-titre 2">
            <a:extLst>
              <a:ext uri="{FF2B5EF4-FFF2-40B4-BE49-F238E27FC236}">
                <a16:creationId xmlns:a16="http://schemas.microsoft.com/office/drawing/2014/main" xmlns="" id="{016FE6CD-5939-174E-9D46-FAE692C17493}"/>
              </a:ext>
            </a:extLst>
          </p:cNvPr>
          <p:cNvSpPr>
            <a:spLocks noGrp="1"/>
          </p:cNvSpPr>
          <p:nvPr>
            <p:ph type="subTitle" idx="1" hasCustomPrompt="1"/>
          </p:nvPr>
        </p:nvSpPr>
        <p:spPr>
          <a:xfrm>
            <a:off x="4294632" y="3278144"/>
            <a:ext cx="7412736" cy="1655762"/>
          </a:xfrm>
          <a:prstGeom prst="rect">
            <a:avLst/>
          </a:prstGeom>
        </p:spPr>
        <p:txBody>
          <a:bodyPr lIns="144000" anchor="t"/>
          <a:lstStyle>
            <a:lvl1pPr marL="0" indent="0" algn="l">
              <a:buNone/>
              <a:defRPr sz="2400">
                <a:solidFill>
                  <a:srgbClr val="FFB21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Cliquez pour modifier le sous-titre </a:t>
            </a:r>
            <a:br>
              <a:rPr lang="fr-FR" dirty="0"/>
            </a:br>
            <a:r>
              <a:rPr lang="fr-FR" dirty="0"/>
              <a:t>de la partie</a:t>
            </a:r>
          </a:p>
        </p:txBody>
      </p:sp>
      <p:sp>
        <p:nvSpPr>
          <p:cNvPr id="13" name="Titre 1">
            <a:extLst>
              <a:ext uri="{FF2B5EF4-FFF2-40B4-BE49-F238E27FC236}">
                <a16:creationId xmlns:a16="http://schemas.microsoft.com/office/drawing/2014/main" xmlns="" id="{D14E72C4-0A18-774B-8506-5B7FC746B996}"/>
              </a:ext>
            </a:extLst>
          </p:cNvPr>
          <p:cNvSpPr txBox="1">
            <a:spLocks/>
          </p:cNvSpPr>
          <p:nvPr userDrawn="1"/>
        </p:nvSpPr>
        <p:spPr>
          <a:xfrm>
            <a:off x="801624" y="1693906"/>
            <a:ext cx="3240024" cy="3240000"/>
          </a:xfrm>
          <a:prstGeom prst="rect">
            <a:avLst/>
          </a:prstGeom>
          <a:solidFill>
            <a:srgbClr val="FFB21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baseline="0">
                <a:solidFill>
                  <a:srgbClr val="009EFF"/>
                </a:solidFill>
                <a:latin typeface="Work Sans Regular Roman" pitchFamily="2" charset="77"/>
                <a:ea typeface="+mj-ea"/>
                <a:cs typeface="+mj-cs"/>
              </a:defRPr>
            </a:lvl1pPr>
          </a:lstStyle>
          <a:p>
            <a:pPr algn="ctr"/>
            <a:endParaRPr lang="fr-FR" dirty="0">
              <a:solidFill>
                <a:prstClr val="white"/>
              </a:solidFill>
            </a:endParaRPr>
          </a:p>
        </p:txBody>
      </p:sp>
      <p:sp>
        <p:nvSpPr>
          <p:cNvPr id="15" name="Espace réservé du texte 14">
            <a:extLst>
              <a:ext uri="{FF2B5EF4-FFF2-40B4-BE49-F238E27FC236}">
                <a16:creationId xmlns:a16="http://schemas.microsoft.com/office/drawing/2014/main" xmlns="" id="{975B5641-E5F4-8E46-891F-81C17D2E991C}"/>
              </a:ext>
            </a:extLst>
          </p:cNvPr>
          <p:cNvSpPr>
            <a:spLocks noGrp="1"/>
          </p:cNvSpPr>
          <p:nvPr>
            <p:ph type="body" sz="quarter" idx="11" hasCustomPrompt="1"/>
          </p:nvPr>
        </p:nvSpPr>
        <p:spPr>
          <a:xfrm>
            <a:off x="801688" y="1693863"/>
            <a:ext cx="3240087" cy="3240087"/>
          </a:xfrm>
          <a:prstGeom prst="rect">
            <a:avLst/>
          </a:prstGeom>
        </p:spPr>
        <p:txBody>
          <a:bodyPr anchor="ctr"/>
          <a:lstStyle>
            <a:lvl1pPr algn="ctr">
              <a:defRPr sz="12000">
                <a:solidFill>
                  <a:schemeClr val="bg1"/>
                </a:solidFill>
              </a:defRPr>
            </a:lvl1pPr>
          </a:lstStyle>
          <a:p>
            <a:pPr lvl="0"/>
            <a:r>
              <a:rPr lang="fr-FR" dirty="0"/>
              <a:t>N°</a:t>
            </a:r>
          </a:p>
        </p:txBody>
      </p:sp>
      <p:pic>
        <p:nvPicPr>
          <p:cNvPr id="8" name="Image 7">
            <a:extLst>
              <a:ext uri="{FF2B5EF4-FFF2-40B4-BE49-F238E27FC236}">
                <a16:creationId xmlns:a16="http://schemas.microsoft.com/office/drawing/2014/main" xmlns="" id="{2E51E772-D8AC-7545-A415-11A0CF58CD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512" y="6046256"/>
            <a:ext cx="1028700" cy="685800"/>
          </a:xfrm>
          <a:prstGeom prst="rect">
            <a:avLst/>
          </a:prstGeom>
        </p:spPr>
      </p:pic>
      <p:sp>
        <p:nvSpPr>
          <p:cNvPr id="2" name="Espace réservé du numéro de diapositive 1">
            <a:extLst>
              <a:ext uri="{FF2B5EF4-FFF2-40B4-BE49-F238E27FC236}">
                <a16:creationId xmlns:a16="http://schemas.microsoft.com/office/drawing/2014/main" xmlns="" id="{B3E04947-8DE8-AB42-889E-4818AACB137B}"/>
              </a:ext>
            </a:extLst>
          </p:cNvPr>
          <p:cNvSpPr>
            <a:spLocks noGrp="1"/>
          </p:cNvSpPr>
          <p:nvPr>
            <p:ph type="sldNum" sz="quarter" idx="12"/>
          </p:nvPr>
        </p:nvSpPr>
        <p:spPr/>
        <p:txBody>
          <a:bodyPr/>
          <a:lstStyle/>
          <a:p>
            <a:fld id="{2EE3DB67-EEC3-864F-AA9B-084794469228}"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4098140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Intercalaire_01">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xmlns="" id="{6D61D5D8-D973-424D-A7F8-CACE24B91608}"/>
              </a:ext>
            </a:extLst>
          </p:cNvPr>
          <p:cNvSpPr>
            <a:spLocks noGrp="1"/>
          </p:cNvSpPr>
          <p:nvPr>
            <p:ph type="title" hasCustomPrompt="1"/>
          </p:nvPr>
        </p:nvSpPr>
        <p:spPr>
          <a:xfrm>
            <a:off x="4294632" y="1693864"/>
            <a:ext cx="7412736" cy="1462084"/>
          </a:xfrm>
        </p:spPr>
        <p:txBody>
          <a:bodyPr anchor="b"/>
          <a:lstStyle>
            <a:lvl1pPr>
              <a:defRPr b="0" i="0">
                <a:solidFill>
                  <a:srgbClr val="001A70"/>
                </a:solidFill>
                <a:latin typeface="Work Sans Regular"/>
                <a:cs typeface="Work Sans Regular"/>
              </a:defRPr>
            </a:lvl1pPr>
          </a:lstStyle>
          <a:p>
            <a:r>
              <a:rPr lang="fr-FR" dirty="0"/>
              <a:t>Modifiez le titre </a:t>
            </a:r>
            <a:br>
              <a:rPr lang="fr-FR" dirty="0"/>
            </a:br>
            <a:r>
              <a:rPr lang="fr-FR" dirty="0"/>
              <a:t>de la partie</a:t>
            </a:r>
          </a:p>
        </p:txBody>
      </p:sp>
      <p:sp>
        <p:nvSpPr>
          <p:cNvPr id="9" name="Sous-titre 2">
            <a:extLst>
              <a:ext uri="{FF2B5EF4-FFF2-40B4-BE49-F238E27FC236}">
                <a16:creationId xmlns:a16="http://schemas.microsoft.com/office/drawing/2014/main" xmlns="" id="{016FE6CD-5939-174E-9D46-FAE692C17493}"/>
              </a:ext>
            </a:extLst>
          </p:cNvPr>
          <p:cNvSpPr>
            <a:spLocks noGrp="1"/>
          </p:cNvSpPr>
          <p:nvPr>
            <p:ph type="subTitle" idx="1" hasCustomPrompt="1"/>
          </p:nvPr>
        </p:nvSpPr>
        <p:spPr>
          <a:xfrm>
            <a:off x="4294632" y="3278144"/>
            <a:ext cx="7412736" cy="1655762"/>
          </a:xfrm>
        </p:spPr>
        <p:txBody>
          <a:bodyPr lIns="144000" anchor="t"/>
          <a:lstStyle>
            <a:lvl1pPr marL="0" indent="0" algn="l">
              <a:buNone/>
              <a:defRPr sz="2400">
                <a:solidFill>
                  <a:srgbClr val="001A7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Cliquez pour modifier le sous-titre </a:t>
            </a:r>
            <a:br>
              <a:rPr lang="fr-FR" dirty="0"/>
            </a:br>
            <a:r>
              <a:rPr lang="fr-FR" dirty="0"/>
              <a:t>de la partie</a:t>
            </a:r>
          </a:p>
        </p:txBody>
      </p:sp>
      <p:sp>
        <p:nvSpPr>
          <p:cNvPr id="13" name="Titre 1">
            <a:extLst>
              <a:ext uri="{FF2B5EF4-FFF2-40B4-BE49-F238E27FC236}">
                <a16:creationId xmlns:a16="http://schemas.microsoft.com/office/drawing/2014/main" xmlns="" id="{D14E72C4-0A18-774B-8506-5B7FC746B996}"/>
              </a:ext>
            </a:extLst>
          </p:cNvPr>
          <p:cNvSpPr txBox="1">
            <a:spLocks/>
          </p:cNvSpPr>
          <p:nvPr userDrawn="1"/>
        </p:nvSpPr>
        <p:spPr>
          <a:xfrm>
            <a:off x="801624" y="1693906"/>
            <a:ext cx="3240024" cy="3240000"/>
          </a:xfrm>
          <a:prstGeom prst="rect">
            <a:avLst/>
          </a:prstGeom>
          <a:solidFill>
            <a:srgbClr val="001A7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baseline="0">
                <a:solidFill>
                  <a:srgbClr val="009EFF"/>
                </a:solidFill>
                <a:latin typeface="Work Sans Regular Roman" pitchFamily="2" charset="77"/>
                <a:ea typeface="+mj-ea"/>
                <a:cs typeface="+mj-cs"/>
              </a:defRPr>
            </a:lvl1pPr>
          </a:lstStyle>
          <a:p>
            <a:pPr algn="ctr"/>
            <a:endParaRPr lang="fr-FR" dirty="0">
              <a:solidFill>
                <a:prstClr val="white"/>
              </a:solidFill>
            </a:endParaRPr>
          </a:p>
        </p:txBody>
      </p:sp>
      <p:sp>
        <p:nvSpPr>
          <p:cNvPr id="15" name="Espace réservé du texte 14">
            <a:extLst>
              <a:ext uri="{FF2B5EF4-FFF2-40B4-BE49-F238E27FC236}">
                <a16:creationId xmlns:a16="http://schemas.microsoft.com/office/drawing/2014/main" xmlns="" id="{975B5641-E5F4-8E46-891F-81C17D2E991C}"/>
              </a:ext>
            </a:extLst>
          </p:cNvPr>
          <p:cNvSpPr>
            <a:spLocks noGrp="1"/>
          </p:cNvSpPr>
          <p:nvPr>
            <p:ph type="body" sz="quarter" idx="11" hasCustomPrompt="1"/>
          </p:nvPr>
        </p:nvSpPr>
        <p:spPr>
          <a:xfrm>
            <a:off x="801688" y="1693863"/>
            <a:ext cx="3240087" cy="3240087"/>
          </a:xfrm>
        </p:spPr>
        <p:txBody>
          <a:bodyPr anchor="ctr"/>
          <a:lstStyle>
            <a:lvl1pPr algn="ctr">
              <a:defRPr sz="12000">
                <a:solidFill>
                  <a:schemeClr val="bg1"/>
                </a:solidFill>
              </a:defRPr>
            </a:lvl1pPr>
          </a:lstStyle>
          <a:p>
            <a:pPr lvl="0"/>
            <a:r>
              <a:rPr lang="fr-FR" dirty="0"/>
              <a:t>N°</a:t>
            </a:r>
          </a:p>
        </p:txBody>
      </p:sp>
      <p:pic>
        <p:nvPicPr>
          <p:cNvPr id="8" name="Image 7">
            <a:extLst>
              <a:ext uri="{FF2B5EF4-FFF2-40B4-BE49-F238E27FC236}">
                <a16:creationId xmlns:a16="http://schemas.microsoft.com/office/drawing/2014/main" xmlns="" id="{2E51E772-D8AC-7545-A415-11A0CF58CD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512" y="6046256"/>
            <a:ext cx="1028700" cy="685800"/>
          </a:xfrm>
          <a:prstGeom prst="rect">
            <a:avLst/>
          </a:prstGeom>
        </p:spPr>
      </p:pic>
      <p:sp>
        <p:nvSpPr>
          <p:cNvPr id="2" name="Espace réservé du numéro de diapositive 1">
            <a:extLst>
              <a:ext uri="{FF2B5EF4-FFF2-40B4-BE49-F238E27FC236}">
                <a16:creationId xmlns:a16="http://schemas.microsoft.com/office/drawing/2014/main" xmlns="" id="{B3E04947-8DE8-AB42-889E-4818AACB137B}"/>
              </a:ext>
            </a:extLst>
          </p:cNvPr>
          <p:cNvSpPr>
            <a:spLocks noGrp="1"/>
          </p:cNvSpPr>
          <p:nvPr>
            <p:ph type="sldNum" sz="quarter" idx="12"/>
          </p:nvPr>
        </p:nvSpPr>
        <p:spPr/>
        <p:txBody>
          <a:bodyPr/>
          <a:lstStyle/>
          <a:p>
            <a:fld id="{2EE3DB67-EEC3-864F-AA9B-084794469228}"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852973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Intercalaire_02">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xmlns="" id="{6D61D5D8-D973-424D-A7F8-CACE24B91608}"/>
              </a:ext>
            </a:extLst>
          </p:cNvPr>
          <p:cNvSpPr>
            <a:spLocks noGrp="1"/>
          </p:cNvSpPr>
          <p:nvPr>
            <p:ph type="title" hasCustomPrompt="1"/>
          </p:nvPr>
        </p:nvSpPr>
        <p:spPr>
          <a:xfrm>
            <a:off x="4294632" y="1693864"/>
            <a:ext cx="7412736" cy="1462084"/>
          </a:xfrm>
        </p:spPr>
        <p:txBody>
          <a:bodyPr anchor="b"/>
          <a:lstStyle>
            <a:lvl1pPr>
              <a:defRPr b="0" i="0">
                <a:solidFill>
                  <a:srgbClr val="1057C8"/>
                </a:solidFill>
                <a:latin typeface="Work Sans Regular"/>
                <a:cs typeface="Work Sans Regular"/>
              </a:defRPr>
            </a:lvl1pPr>
          </a:lstStyle>
          <a:p>
            <a:r>
              <a:rPr lang="fr-FR" dirty="0"/>
              <a:t>Modifiez le titre </a:t>
            </a:r>
            <a:br>
              <a:rPr lang="fr-FR" dirty="0"/>
            </a:br>
            <a:r>
              <a:rPr lang="fr-FR" dirty="0"/>
              <a:t>de la partie</a:t>
            </a:r>
          </a:p>
        </p:txBody>
      </p:sp>
      <p:sp>
        <p:nvSpPr>
          <p:cNvPr id="9" name="Sous-titre 2">
            <a:extLst>
              <a:ext uri="{FF2B5EF4-FFF2-40B4-BE49-F238E27FC236}">
                <a16:creationId xmlns:a16="http://schemas.microsoft.com/office/drawing/2014/main" xmlns="" id="{016FE6CD-5939-174E-9D46-FAE692C17493}"/>
              </a:ext>
            </a:extLst>
          </p:cNvPr>
          <p:cNvSpPr>
            <a:spLocks noGrp="1"/>
          </p:cNvSpPr>
          <p:nvPr>
            <p:ph type="subTitle" idx="1" hasCustomPrompt="1"/>
          </p:nvPr>
        </p:nvSpPr>
        <p:spPr>
          <a:xfrm>
            <a:off x="4294632" y="3278144"/>
            <a:ext cx="7412736" cy="1655762"/>
          </a:xfrm>
        </p:spPr>
        <p:txBody>
          <a:bodyPr lIns="144000" anchor="t"/>
          <a:lstStyle>
            <a:lvl1pPr marL="0" indent="0" algn="l">
              <a:buNone/>
              <a:defRPr sz="2400">
                <a:solidFill>
                  <a:srgbClr val="1057C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Cliquez pour modifier le sous-titre </a:t>
            </a:r>
            <a:br>
              <a:rPr lang="fr-FR" dirty="0"/>
            </a:br>
            <a:r>
              <a:rPr lang="fr-FR" dirty="0"/>
              <a:t>de la partie</a:t>
            </a:r>
          </a:p>
        </p:txBody>
      </p:sp>
      <p:sp>
        <p:nvSpPr>
          <p:cNvPr id="13" name="Titre 1">
            <a:extLst>
              <a:ext uri="{FF2B5EF4-FFF2-40B4-BE49-F238E27FC236}">
                <a16:creationId xmlns:a16="http://schemas.microsoft.com/office/drawing/2014/main" xmlns="" id="{D14E72C4-0A18-774B-8506-5B7FC746B996}"/>
              </a:ext>
            </a:extLst>
          </p:cNvPr>
          <p:cNvSpPr txBox="1">
            <a:spLocks/>
          </p:cNvSpPr>
          <p:nvPr userDrawn="1"/>
        </p:nvSpPr>
        <p:spPr>
          <a:xfrm>
            <a:off x="801624" y="1693906"/>
            <a:ext cx="3240024" cy="3240000"/>
          </a:xfrm>
          <a:prstGeom prst="rect">
            <a:avLst/>
          </a:prstGeom>
          <a:solidFill>
            <a:srgbClr val="1057C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baseline="0">
                <a:solidFill>
                  <a:srgbClr val="009EFF"/>
                </a:solidFill>
                <a:latin typeface="Work Sans Regular Roman" pitchFamily="2" charset="77"/>
                <a:ea typeface="+mj-ea"/>
                <a:cs typeface="+mj-cs"/>
              </a:defRPr>
            </a:lvl1pPr>
          </a:lstStyle>
          <a:p>
            <a:pPr algn="ctr"/>
            <a:endParaRPr lang="fr-FR" dirty="0">
              <a:solidFill>
                <a:prstClr val="white"/>
              </a:solidFill>
            </a:endParaRPr>
          </a:p>
        </p:txBody>
      </p:sp>
      <p:sp>
        <p:nvSpPr>
          <p:cNvPr id="15" name="Espace réservé du texte 14">
            <a:extLst>
              <a:ext uri="{FF2B5EF4-FFF2-40B4-BE49-F238E27FC236}">
                <a16:creationId xmlns:a16="http://schemas.microsoft.com/office/drawing/2014/main" xmlns="" id="{975B5641-E5F4-8E46-891F-81C17D2E991C}"/>
              </a:ext>
            </a:extLst>
          </p:cNvPr>
          <p:cNvSpPr>
            <a:spLocks noGrp="1"/>
          </p:cNvSpPr>
          <p:nvPr>
            <p:ph type="body" sz="quarter" idx="11" hasCustomPrompt="1"/>
          </p:nvPr>
        </p:nvSpPr>
        <p:spPr>
          <a:xfrm>
            <a:off x="801688" y="1693819"/>
            <a:ext cx="3240087" cy="3240087"/>
          </a:xfrm>
        </p:spPr>
        <p:txBody>
          <a:bodyPr anchor="ctr"/>
          <a:lstStyle>
            <a:lvl1pPr algn="ctr">
              <a:defRPr sz="12000">
                <a:solidFill>
                  <a:schemeClr val="bg1"/>
                </a:solidFill>
              </a:defRPr>
            </a:lvl1pPr>
          </a:lstStyle>
          <a:p>
            <a:pPr lvl="0"/>
            <a:r>
              <a:rPr lang="fr-FR" dirty="0"/>
              <a:t>N°</a:t>
            </a:r>
          </a:p>
        </p:txBody>
      </p:sp>
      <p:pic>
        <p:nvPicPr>
          <p:cNvPr id="8" name="Image 7">
            <a:extLst>
              <a:ext uri="{FF2B5EF4-FFF2-40B4-BE49-F238E27FC236}">
                <a16:creationId xmlns:a16="http://schemas.microsoft.com/office/drawing/2014/main" xmlns="" id="{2E51E772-D8AC-7545-A415-11A0CF58CD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512" y="6046256"/>
            <a:ext cx="1028700" cy="685800"/>
          </a:xfrm>
          <a:prstGeom prst="rect">
            <a:avLst/>
          </a:prstGeom>
        </p:spPr>
      </p:pic>
      <p:sp>
        <p:nvSpPr>
          <p:cNvPr id="2" name="Espace réservé du numéro de diapositive 1">
            <a:extLst>
              <a:ext uri="{FF2B5EF4-FFF2-40B4-BE49-F238E27FC236}">
                <a16:creationId xmlns:a16="http://schemas.microsoft.com/office/drawing/2014/main" xmlns="" id="{B3E04947-8DE8-AB42-889E-4818AACB137B}"/>
              </a:ext>
            </a:extLst>
          </p:cNvPr>
          <p:cNvSpPr>
            <a:spLocks noGrp="1"/>
          </p:cNvSpPr>
          <p:nvPr>
            <p:ph type="sldNum" sz="quarter" idx="12"/>
          </p:nvPr>
        </p:nvSpPr>
        <p:spPr/>
        <p:txBody>
          <a:bodyPr/>
          <a:lstStyle/>
          <a:p>
            <a:fld id="{2EE3DB67-EEC3-864F-AA9B-084794469228}"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4275390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a:xfrm>
            <a:off x="527051" y="1557338"/>
            <a:ext cx="11137899" cy="4568826"/>
          </a:xfrm>
        </p:spPr>
        <p:txBody>
          <a:bodyPr/>
          <a:lstStyle>
            <a:lvl1pPr marL="0" indent="0">
              <a:buClr>
                <a:schemeClr val="bg1"/>
              </a:buClr>
              <a:buSzPct val="25000"/>
              <a:buFontTx/>
              <a:buNone/>
              <a:defRPr sz="2200"/>
            </a:lvl1pPr>
          </a:lstStyle>
          <a:p>
            <a:pPr lvl="0"/>
            <a:r>
              <a:rPr lang="fr-FR" smtClean="0"/>
              <a:t>Modifiez les styles du texte du masque</a:t>
            </a:r>
          </a:p>
        </p:txBody>
      </p:sp>
      <p:sp>
        <p:nvSpPr>
          <p:cNvPr id="5" name="Espace réservé du pied de page 4"/>
          <p:cNvSpPr>
            <a:spLocks noGrp="1"/>
          </p:cNvSpPr>
          <p:nvPr>
            <p:ph type="ftr" sz="quarter" idx="11"/>
          </p:nvPr>
        </p:nvSpPr>
        <p:spPr/>
        <p:txBody>
          <a:bodyPr/>
          <a:lstStyle/>
          <a:p>
            <a:r>
              <a:rPr lang="de-DE" smtClean="0"/>
              <a:t>EDF SEI - CCP du 17/11/2020</a:t>
            </a:r>
            <a:endParaRPr lang="fr-FR"/>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Intercalaire_03">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xmlns="" id="{6D61D5D8-D973-424D-A7F8-CACE24B91608}"/>
              </a:ext>
            </a:extLst>
          </p:cNvPr>
          <p:cNvSpPr>
            <a:spLocks noGrp="1"/>
          </p:cNvSpPr>
          <p:nvPr>
            <p:ph type="title" hasCustomPrompt="1"/>
          </p:nvPr>
        </p:nvSpPr>
        <p:spPr>
          <a:xfrm>
            <a:off x="4294632" y="1693864"/>
            <a:ext cx="7412736" cy="1462084"/>
          </a:xfrm>
        </p:spPr>
        <p:txBody>
          <a:bodyPr anchor="b"/>
          <a:lstStyle>
            <a:lvl1pPr>
              <a:defRPr b="0" i="0">
                <a:solidFill>
                  <a:srgbClr val="1089FF"/>
                </a:solidFill>
                <a:latin typeface="Work Sans Regular"/>
                <a:cs typeface="Work Sans Regular"/>
              </a:defRPr>
            </a:lvl1pPr>
          </a:lstStyle>
          <a:p>
            <a:r>
              <a:rPr lang="fr-FR" dirty="0"/>
              <a:t>Modifiez le titre </a:t>
            </a:r>
            <a:br>
              <a:rPr lang="fr-FR" dirty="0"/>
            </a:br>
            <a:r>
              <a:rPr lang="fr-FR" dirty="0"/>
              <a:t>de la partie</a:t>
            </a:r>
          </a:p>
        </p:txBody>
      </p:sp>
      <p:sp>
        <p:nvSpPr>
          <p:cNvPr id="9" name="Sous-titre 2">
            <a:extLst>
              <a:ext uri="{FF2B5EF4-FFF2-40B4-BE49-F238E27FC236}">
                <a16:creationId xmlns:a16="http://schemas.microsoft.com/office/drawing/2014/main" xmlns="" id="{016FE6CD-5939-174E-9D46-FAE692C17493}"/>
              </a:ext>
            </a:extLst>
          </p:cNvPr>
          <p:cNvSpPr>
            <a:spLocks noGrp="1"/>
          </p:cNvSpPr>
          <p:nvPr>
            <p:ph type="subTitle" idx="1" hasCustomPrompt="1"/>
          </p:nvPr>
        </p:nvSpPr>
        <p:spPr>
          <a:xfrm>
            <a:off x="4294632" y="3278144"/>
            <a:ext cx="7412736" cy="1655762"/>
          </a:xfrm>
        </p:spPr>
        <p:txBody>
          <a:bodyPr lIns="144000" anchor="t"/>
          <a:lstStyle>
            <a:lvl1pPr marL="0" indent="0" algn="l">
              <a:buNone/>
              <a:defRPr sz="2400">
                <a:solidFill>
                  <a:srgbClr val="1089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Cliquez pour modifier le sous-titre </a:t>
            </a:r>
            <a:br>
              <a:rPr lang="fr-FR" dirty="0"/>
            </a:br>
            <a:r>
              <a:rPr lang="fr-FR" dirty="0"/>
              <a:t>de la partie</a:t>
            </a:r>
          </a:p>
        </p:txBody>
      </p:sp>
      <p:sp>
        <p:nvSpPr>
          <p:cNvPr id="13" name="Titre 1">
            <a:extLst>
              <a:ext uri="{FF2B5EF4-FFF2-40B4-BE49-F238E27FC236}">
                <a16:creationId xmlns:a16="http://schemas.microsoft.com/office/drawing/2014/main" xmlns="" id="{D14E72C4-0A18-774B-8506-5B7FC746B996}"/>
              </a:ext>
            </a:extLst>
          </p:cNvPr>
          <p:cNvSpPr txBox="1">
            <a:spLocks/>
          </p:cNvSpPr>
          <p:nvPr userDrawn="1"/>
        </p:nvSpPr>
        <p:spPr>
          <a:xfrm>
            <a:off x="801624" y="1693906"/>
            <a:ext cx="3240024" cy="3240000"/>
          </a:xfrm>
          <a:prstGeom prst="rect">
            <a:avLst/>
          </a:prstGeom>
          <a:solidFill>
            <a:srgbClr val="1089F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baseline="0">
                <a:solidFill>
                  <a:srgbClr val="009EFF"/>
                </a:solidFill>
                <a:latin typeface="Work Sans Regular Roman" pitchFamily="2" charset="77"/>
                <a:ea typeface="+mj-ea"/>
                <a:cs typeface="+mj-cs"/>
              </a:defRPr>
            </a:lvl1pPr>
          </a:lstStyle>
          <a:p>
            <a:pPr algn="ctr"/>
            <a:endParaRPr lang="fr-FR" dirty="0">
              <a:solidFill>
                <a:prstClr val="white"/>
              </a:solidFill>
            </a:endParaRPr>
          </a:p>
        </p:txBody>
      </p:sp>
      <p:sp>
        <p:nvSpPr>
          <p:cNvPr id="15" name="Espace réservé du texte 14">
            <a:extLst>
              <a:ext uri="{FF2B5EF4-FFF2-40B4-BE49-F238E27FC236}">
                <a16:creationId xmlns:a16="http://schemas.microsoft.com/office/drawing/2014/main" xmlns="" id="{975B5641-E5F4-8E46-891F-81C17D2E991C}"/>
              </a:ext>
            </a:extLst>
          </p:cNvPr>
          <p:cNvSpPr>
            <a:spLocks noGrp="1"/>
          </p:cNvSpPr>
          <p:nvPr>
            <p:ph type="body" sz="quarter" idx="11" hasCustomPrompt="1"/>
          </p:nvPr>
        </p:nvSpPr>
        <p:spPr>
          <a:xfrm>
            <a:off x="801688" y="1693863"/>
            <a:ext cx="3240087" cy="3240087"/>
          </a:xfrm>
        </p:spPr>
        <p:txBody>
          <a:bodyPr anchor="ctr"/>
          <a:lstStyle>
            <a:lvl1pPr algn="ctr">
              <a:defRPr sz="12000">
                <a:solidFill>
                  <a:schemeClr val="bg1"/>
                </a:solidFill>
              </a:defRPr>
            </a:lvl1pPr>
          </a:lstStyle>
          <a:p>
            <a:pPr lvl="0"/>
            <a:r>
              <a:rPr lang="fr-FR" dirty="0"/>
              <a:t>N°</a:t>
            </a:r>
          </a:p>
        </p:txBody>
      </p:sp>
      <p:pic>
        <p:nvPicPr>
          <p:cNvPr id="8" name="Image 7">
            <a:extLst>
              <a:ext uri="{FF2B5EF4-FFF2-40B4-BE49-F238E27FC236}">
                <a16:creationId xmlns:a16="http://schemas.microsoft.com/office/drawing/2014/main" xmlns="" id="{2E51E772-D8AC-7545-A415-11A0CF58CD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512" y="6046256"/>
            <a:ext cx="1028700" cy="685800"/>
          </a:xfrm>
          <a:prstGeom prst="rect">
            <a:avLst/>
          </a:prstGeom>
        </p:spPr>
      </p:pic>
      <p:sp>
        <p:nvSpPr>
          <p:cNvPr id="2" name="Espace réservé du numéro de diapositive 1">
            <a:extLst>
              <a:ext uri="{FF2B5EF4-FFF2-40B4-BE49-F238E27FC236}">
                <a16:creationId xmlns:a16="http://schemas.microsoft.com/office/drawing/2014/main" xmlns="" id="{B3E04947-8DE8-AB42-889E-4818AACB137B}"/>
              </a:ext>
            </a:extLst>
          </p:cNvPr>
          <p:cNvSpPr>
            <a:spLocks noGrp="1"/>
          </p:cNvSpPr>
          <p:nvPr>
            <p:ph type="sldNum" sz="quarter" idx="12"/>
          </p:nvPr>
        </p:nvSpPr>
        <p:spPr/>
        <p:txBody>
          <a:bodyPr/>
          <a:lstStyle/>
          <a:p>
            <a:fld id="{2EE3DB67-EEC3-864F-AA9B-084794469228}"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4445147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e seul-bleu">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xmlns="" id="{ABEFDBFD-30CA-384E-B040-FA15205531FF}"/>
              </a:ext>
            </a:extLst>
          </p:cNvPr>
          <p:cNvSpPr>
            <a:spLocks noGrp="1"/>
          </p:cNvSpPr>
          <p:nvPr>
            <p:ph type="ctrTitle" hasCustomPrompt="1"/>
          </p:nvPr>
        </p:nvSpPr>
        <p:spPr>
          <a:xfrm>
            <a:off x="0" y="0"/>
            <a:ext cx="9673389" cy="1371600"/>
          </a:xfrm>
        </p:spPr>
        <p:txBody>
          <a:bodyPr lIns="360000" rIns="540000" anchor="ctr"/>
          <a:lstStyle>
            <a:lvl1pPr marL="365125" indent="-365125" algn="l">
              <a:buFont typeface="+mj-lt"/>
              <a:buAutoNum type="arabicPeriod"/>
              <a:tabLst/>
              <a:defRPr sz="3000" b="0" i="0">
                <a:solidFill>
                  <a:srgbClr val="1089FF"/>
                </a:solidFill>
                <a:latin typeface="Work Sans ExtraLight"/>
                <a:cs typeface="Work Sans ExtraLight"/>
              </a:defRPr>
            </a:lvl1pPr>
          </a:lstStyle>
          <a:p>
            <a:r>
              <a:rPr lang="fr-FR" dirty="0"/>
              <a:t>Cliquez pour ajouter un titre sur une ligne</a:t>
            </a:r>
          </a:p>
        </p:txBody>
      </p:sp>
      <p:pic>
        <p:nvPicPr>
          <p:cNvPr id="6" name="Image 5">
            <a:extLst>
              <a:ext uri="{FF2B5EF4-FFF2-40B4-BE49-F238E27FC236}">
                <a16:creationId xmlns:a16="http://schemas.microsoft.com/office/drawing/2014/main" xmlns="" id="{5B30222E-F0B9-3548-AAA2-1648E3B362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512" y="6046256"/>
            <a:ext cx="1028700" cy="685800"/>
          </a:xfrm>
          <a:prstGeom prst="rect">
            <a:avLst/>
          </a:prstGeom>
        </p:spPr>
      </p:pic>
      <p:sp>
        <p:nvSpPr>
          <p:cNvPr id="2" name="Espace réservé du numéro de diapositive 1">
            <a:extLst>
              <a:ext uri="{FF2B5EF4-FFF2-40B4-BE49-F238E27FC236}">
                <a16:creationId xmlns:a16="http://schemas.microsoft.com/office/drawing/2014/main" xmlns="" id="{E529E65E-A125-B245-9F61-EEBBE2F17970}"/>
              </a:ext>
            </a:extLst>
          </p:cNvPr>
          <p:cNvSpPr>
            <a:spLocks noGrp="1"/>
          </p:cNvSpPr>
          <p:nvPr>
            <p:ph type="sldNum" sz="quarter" idx="10"/>
          </p:nvPr>
        </p:nvSpPr>
        <p:spPr/>
        <p:txBody>
          <a:bodyPr/>
          <a:lstStyle/>
          <a:p>
            <a:fld id="{2EE3DB67-EEC3-864F-AA9B-084794469228}" type="slidenum">
              <a:rPr lang="fr-FR" smtClean="0">
                <a:solidFill>
                  <a:prstClr val="black">
                    <a:tint val="75000"/>
                  </a:prstClr>
                </a:solidFill>
              </a:rPr>
              <a:pPr/>
              <a:t>‹N°›</a:t>
            </a:fld>
            <a:endParaRPr lang="fr-FR" dirty="0">
              <a:solidFill>
                <a:prstClr val="black">
                  <a:tint val="75000"/>
                </a:prstClr>
              </a:solidFill>
            </a:endParaRPr>
          </a:p>
        </p:txBody>
      </p:sp>
      <p:sp>
        <p:nvSpPr>
          <p:cNvPr id="8" name="Espace réservé du texte 3"/>
          <p:cNvSpPr>
            <a:spLocks noGrp="1"/>
          </p:cNvSpPr>
          <p:nvPr>
            <p:ph type="body" sz="quarter" idx="11" hasCustomPrompt="1"/>
          </p:nvPr>
        </p:nvSpPr>
        <p:spPr>
          <a:xfrm>
            <a:off x="360363" y="1743075"/>
            <a:ext cx="11222372" cy="3946525"/>
          </a:xfrm>
        </p:spPr>
        <p:txBody>
          <a:bodyPr/>
          <a:lstStyle/>
          <a:p>
            <a:pPr lvl="0"/>
            <a:r>
              <a:rPr lang="fr-FR" dirty="0"/>
              <a:t>Cliquez pour entrer votre texte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2984807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e seul-vert">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xmlns="" id="{ABEFDBFD-30CA-384E-B040-FA15205531FF}"/>
              </a:ext>
            </a:extLst>
          </p:cNvPr>
          <p:cNvSpPr>
            <a:spLocks noGrp="1"/>
          </p:cNvSpPr>
          <p:nvPr>
            <p:ph type="ctrTitle" hasCustomPrompt="1"/>
          </p:nvPr>
        </p:nvSpPr>
        <p:spPr>
          <a:xfrm>
            <a:off x="0" y="0"/>
            <a:ext cx="9673389" cy="1371600"/>
          </a:xfrm>
          <a:prstGeom prst="rect">
            <a:avLst/>
          </a:prstGeom>
        </p:spPr>
        <p:txBody>
          <a:bodyPr lIns="360000" rIns="540000" anchor="ctr"/>
          <a:lstStyle>
            <a:lvl1pPr marL="365125" indent="-365125" algn="l">
              <a:buFont typeface="+mj-lt"/>
              <a:buAutoNum type="arabicPeriod"/>
              <a:tabLst/>
              <a:defRPr sz="3000" b="0" i="0">
                <a:solidFill>
                  <a:srgbClr val="88D910"/>
                </a:solidFill>
                <a:latin typeface="Work Sans ExtraLight"/>
                <a:cs typeface="Work Sans ExtraLight"/>
              </a:defRPr>
            </a:lvl1pPr>
          </a:lstStyle>
          <a:p>
            <a:r>
              <a:rPr lang="fr-FR" dirty="0"/>
              <a:t>Cliquez pour ajouter un titre sur une ligne</a:t>
            </a:r>
          </a:p>
        </p:txBody>
      </p:sp>
      <p:pic>
        <p:nvPicPr>
          <p:cNvPr id="6" name="Image 5">
            <a:extLst>
              <a:ext uri="{FF2B5EF4-FFF2-40B4-BE49-F238E27FC236}">
                <a16:creationId xmlns:a16="http://schemas.microsoft.com/office/drawing/2014/main" xmlns="" id="{5B30222E-F0B9-3548-AAA2-1648E3B362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512" y="6046256"/>
            <a:ext cx="1028700" cy="685800"/>
          </a:xfrm>
          <a:prstGeom prst="rect">
            <a:avLst/>
          </a:prstGeom>
        </p:spPr>
      </p:pic>
      <p:sp>
        <p:nvSpPr>
          <p:cNvPr id="2" name="Espace réservé du numéro de diapositive 1">
            <a:extLst>
              <a:ext uri="{FF2B5EF4-FFF2-40B4-BE49-F238E27FC236}">
                <a16:creationId xmlns:a16="http://schemas.microsoft.com/office/drawing/2014/main" xmlns="" id="{E529E65E-A125-B245-9F61-EEBBE2F17970}"/>
              </a:ext>
            </a:extLst>
          </p:cNvPr>
          <p:cNvSpPr>
            <a:spLocks noGrp="1"/>
          </p:cNvSpPr>
          <p:nvPr>
            <p:ph type="sldNum" sz="quarter" idx="10"/>
          </p:nvPr>
        </p:nvSpPr>
        <p:spPr/>
        <p:txBody>
          <a:bodyPr/>
          <a:lstStyle/>
          <a:p>
            <a:fld id="{2EE3DB67-EEC3-864F-AA9B-084794469228}" type="slidenum">
              <a:rPr lang="fr-FR" smtClean="0">
                <a:solidFill>
                  <a:prstClr val="black">
                    <a:tint val="75000"/>
                  </a:prstClr>
                </a:solidFill>
              </a:rPr>
              <a:pPr/>
              <a:t>‹N°›</a:t>
            </a:fld>
            <a:endParaRPr lang="fr-FR" dirty="0">
              <a:solidFill>
                <a:prstClr val="black">
                  <a:tint val="75000"/>
                </a:prstClr>
              </a:solidFill>
            </a:endParaRPr>
          </a:p>
        </p:txBody>
      </p:sp>
      <p:sp>
        <p:nvSpPr>
          <p:cNvPr id="8" name="Espace réservé du texte 6"/>
          <p:cNvSpPr>
            <a:spLocks noGrp="1"/>
          </p:cNvSpPr>
          <p:nvPr>
            <p:ph type="body" sz="quarter" idx="11"/>
          </p:nvPr>
        </p:nvSpPr>
        <p:spPr>
          <a:xfrm>
            <a:off x="360363" y="1743075"/>
            <a:ext cx="11222037" cy="3946525"/>
          </a:xfrm>
        </p:spPr>
        <p:txBody>
          <a:bodyPr/>
          <a:lstStyle>
            <a:lvl1pPr>
              <a:defRPr>
                <a:solidFill>
                  <a:srgbClr val="4F9E30"/>
                </a:solidFill>
              </a:defRPr>
            </a:lvl1pPr>
            <a:lvl2pPr>
              <a:defRPr>
                <a:solidFill>
                  <a:srgbClr val="4F9E30"/>
                </a:solidFill>
              </a:defRPr>
            </a:lvl2pPr>
            <a:lvl3pPr>
              <a:defRPr>
                <a:solidFill>
                  <a:srgbClr val="4F9E30"/>
                </a:solidFill>
              </a:defRPr>
            </a:lvl3pPr>
            <a:lvl4pPr>
              <a:defRPr>
                <a:solidFill>
                  <a:srgbClr val="4F9E30"/>
                </a:solidFill>
              </a:defRPr>
            </a:lvl4pPr>
            <a:lvl5pPr>
              <a:defRPr>
                <a:solidFill>
                  <a:srgbClr val="4F9E30"/>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41915617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e seul-orange">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xmlns="" id="{ABEFDBFD-30CA-384E-B040-FA15205531FF}"/>
              </a:ext>
            </a:extLst>
          </p:cNvPr>
          <p:cNvSpPr>
            <a:spLocks noGrp="1"/>
          </p:cNvSpPr>
          <p:nvPr>
            <p:ph type="ctrTitle" hasCustomPrompt="1"/>
          </p:nvPr>
        </p:nvSpPr>
        <p:spPr>
          <a:xfrm>
            <a:off x="0" y="0"/>
            <a:ext cx="9673389" cy="1371600"/>
          </a:xfrm>
          <a:prstGeom prst="rect">
            <a:avLst/>
          </a:prstGeom>
        </p:spPr>
        <p:txBody>
          <a:bodyPr lIns="360000" rIns="540000" anchor="ctr"/>
          <a:lstStyle>
            <a:lvl1pPr marL="365125" indent="-365125" algn="l">
              <a:buFont typeface="+mj-lt"/>
              <a:buAutoNum type="arabicPeriod"/>
              <a:tabLst/>
              <a:defRPr sz="3000" b="0" i="0">
                <a:solidFill>
                  <a:srgbClr val="FF861D"/>
                </a:solidFill>
                <a:latin typeface="Work Sans ExtraLight"/>
                <a:cs typeface="Work Sans ExtraLight"/>
              </a:defRPr>
            </a:lvl1pPr>
          </a:lstStyle>
          <a:p>
            <a:r>
              <a:rPr lang="fr-FR" dirty="0"/>
              <a:t>Cliquez pour ajouter un titre sur une ligne</a:t>
            </a:r>
          </a:p>
        </p:txBody>
      </p:sp>
      <p:pic>
        <p:nvPicPr>
          <p:cNvPr id="6" name="Image 5">
            <a:extLst>
              <a:ext uri="{FF2B5EF4-FFF2-40B4-BE49-F238E27FC236}">
                <a16:creationId xmlns:a16="http://schemas.microsoft.com/office/drawing/2014/main" xmlns="" id="{5B30222E-F0B9-3548-AAA2-1648E3B362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512" y="6046256"/>
            <a:ext cx="1028700" cy="685800"/>
          </a:xfrm>
          <a:prstGeom prst="rect">
            <a:avLst/>
          </a:prstGeom>
        </p:spPr>
      </p:pic>
      <p:sp>
        <p:nvSpPr>
          <p:cNvPr id="2" name="Espace réservé du numéro de diapositive 1">
            <a:extLst>
              <a:ext uri="{FF2B5EF4-FFF2-40B4-BE49-F238E27FC236}">
                <a16:creationId xmlns:a16="http://schemas.microsoft.com/office/drawing/2014/main" xmlns="" id="{E529E65E-A125-B245-9F61-EEBBE2F17970}"/>
              </a:ext>
            </a:extLst>
          </p:cNvPr>
          <p:cNvSpPr>
            <a:spLocks noGrp="1"/>
          </p:cNvSpPr>
          <p:nvPr>
            <p:ph type="sldNum" sz="quarter" idx="10"/>
          </p:nvPr>
        </p:nvSpPr>
        <p:spPr/>
        <p:txBody>
          <a:bodyPr/>
          <a:lstStyle/>
          <a:p>
            <a:fld id="{2EE3DB67-EEC3-864F-AA9B-084794469228}" type="slidenum">
              <a:rPr lang="fr-FR" smtClean="0">
                <a:solidFill>
                  <a:prstClr val="black">
                    <a:tint val="75000"/>
                  </a:prstClr>
                </a:solidFill>
              </a:rPr>
              <a:pPr/>
              <a:t>‹N°›</a:t>
            </a:fld>
            <a:endParaRPr lang="fr-FR" dirty="0">
              <a:solidFill>
                <a:prstClr val="black">
                  <a:tint val="75000"/>
                </a:prstClr>
              </a:solidFill>
            </a:endParaRPr>
          </a:p>
        </p:txBody>
      </p:sp>
      <p:sp>
        <p:nvSpPr>
          <p:cNvPr id="11" name="Espace réservé du texte 9"/>
          <p:cNvSpPr>
            <a:spLocks noGrp="1"/>
          </p:cNvSpPr>
          <p:nvPr>
            <p:ph type="body" sz="quarter" idx="11"/>
          </p:nvPr>
        </p:nvSpPr>
        <p:spPr>
          <a:xfrm>
            <a:off x="360363" y="1743075"/>
            <a:ext cx="11222037" cy="3946525"/>
          </a:xfrm>
        </p:spPr>
        <p:txBody>
          <a:bodyPr/>
          <a:lstStyle>
            <a:lvl1pPr>
              <a:defRPr>
                <a:solidFill>
                  <a:srgbClr val="FF861D"/>
                </a:solidFill>
              </a:defRPr>
            </a:lvl1pPr>
            <a:lvl2pPr>
              <a:defRPr>
                <a:solidFill>
                  <a:srgbClr val="FF861D"/>
                </a:solidFill>
              </a:defRPr>
            </a:lvl2pPr>
            <a:lvl3pPr>
              <a:defRPr>
                <a:solidFill>
                  <a:srgbClr val="FF861D"/>
                </a:solidFill>
              </a:defRPr>
            </a:lvl3pPr>
            <a:lvl4pPr>
              <a:defRPr>
                <a:solidFill>
                  <a:srgbClr val="FF861D"/>
                </a:solidFill>
              </a:defRPr>
            </a:lvl4pPr>
            <a:lvl5pPr>
              <a:defRPr>
                <a:solidFill>
                  <a:srgbClr val="FF861D"/>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ZoneTexte 2"/>
          <p:cNvSpPr txBox="1"/>
          <p:nvPr userDrawn="1"/>
        </p:nvSpPr>
        <p:spPr>
          <a:xfrm>
            <a:off x="2207568" y="6336127"/>
            <a:ext cx="4752528" cy="369332"/>
          </a:xfrm>
          <a:prstGeom prst="rect">
            <a:avLst/>
          </a:prstGeom>
          <a:noFill/>
        </p:spPr>
        <p:txBody>
          <a:bodyPr wrap="square" rtlCol="0">
            <a:spAutoFit/>
          </a:bodyPr>
          <a:lstStyle/>
          <a:p>
            <a:r>
              <a:rPr lang="fr-FR" dirty="0" smtClean="0"/>
              <a:t>Version provisoire</a:t>
            </a:r>
            <a:endParaRPr lang="fr-FR" dirty="0"/>
          </a:p>
        </p:txBody>
      </p:sp>
    </p:spTree>
    <p:extLst>
      <p:ext uri="{BB962C8B-B14F-4D97-AF65-F5344CB8AC3E}">
        <p14:creationId xmlns:p14="http://schemas.microsoft.com/office/powerpoint/2010/main" val="282753928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ocs_02-oran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136CF62-144B-564D-9BC8-6896786CB829}"/>
              </a:ext>
            </a:extLst>
          </p:cNvPr>
          <p:cNvSpPr/>
          <p:nvPr userDrawn="1"/>
        </p:nvSpPr>
        <p:spPr>
          <a:xfrm>
            <a:off x="8428400" y="778008"/>
            <a:ext cx="3386641" cy="5213245"/>
          </a:xfrm>
          <a:prstGeom prst="rect">
            <a:avLst/>
          </a:prstGeom>
          <a:solidFill>
            <a:srgbClr val="FFB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
        <p:nvSpPr>
          <p:cNvPr id="3" name="Espace réservé du numéro de diapositive 2">
            <a:extLst>
              <a:ext uri="{FF2B5EF4-FFF2-40B4-BE49-F238E27FC236}">
                <a16:creationId xmlns:a16="http://schemas.microsoft.com/office/drawing/2014/main" xmlns="" id="{89B3B66A-4867-7748-880A-1F3ECEC0DF34}"/>
              </a:ext>
            </a:extLst>
          </p:cNvPr>
          <p:cNvSpPr>
            <a:spLocks noGrp="1"/>
          </p:cNvSpPr>
          <p:nvPr>
            <p:ph type="sldNum" sz="quarter" idx="10"/>
          </p:nvPr>
        </p:nvSpPr>
        <p:spPr/>
        <p:txBody>
          <a:bodyPr/>
          <a:lstStyle/>
          <a:p>
            <a:fld id="{2EE3DB67-EEC3-864F-AA9B-084794469228}" type="slidenum">
              <a:rPr lang="fr-FR" smtClean="0">
                <a:solidFill>
                  <a:prstClr val="black">
                    <a:tint val="75000"/>
                  </a:prstClr>
                </a:solidFill>
              </a:rPr>
              <a:pPr/>
              <a:t>‹N°›</a:t>
            </a:fld>
            <a:endParaRPr lang="fr-FR" dirty="0">
              <a:solidFill>
                <a:prstClr val="black">
                  <a:tint val="75000"/>
                </a:prstClr>
              </a:solidFill>
            </a:endParaRPr>
          </a:p>
        </p:txBody>
      </p:sp>
      <p:pic>
        <p:nvPicPr>
          <p:cNvPr id="12" name="Image 11">
            <a:extLst>
              <a:ext uri="{FF2B5EF4-FFF2-40B4-BE49-F238E27FC236}">
                <a16:creationId xmlns:a16="http://schemas.microsoft.com/office/drawing/2014/main" xmlns="" id="{9B52F8F7-9AF0-0244-83D9-1ED2536B82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512" y="6046256"/>
            <a:ext cx="1028700" cy="685800"/>
          </a:xfrm>
          <a:prstGeom prst="rect">
            <a:avLst/>
          </a:prstGeom>
        </p:spPr>
      </p:pic>
      <p:sp>
        <p:nvSpPr>
          <p:cNvPr id="24" name="Rectangle 23">
            <a:extLst>
              <a:ext uri="{FF2B5EF4-FFF2-40B4-BE49-F238E27FC236}">
                <a16:creationId xmlns:a16="http://schemas.microsoft.com/office/drawing/2014/main" xmlns="" id="{28576915-D171-5849-8B0F-E8CC0BD14971}"/>
              </a:ext>
            </a:extLst>
          </p:cNvPr>
          <p:cNvSpPr/>
          <p:nvPr userDrawn="1"/>
        </p:nvSpPr>
        <p:spPr>
          <a:xfrm>
            <a:off x="360001" y="778453"/>
            <a:ext cx="7819198" cy="5212800"/>
          </a:xfrm>
          <a:prstGeom prst="rect">
            <a:avLst/>
          </a:prstGeom>
          <a:solidFill>
            <a:srgbClr val="FFB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
        <p:nvSpPr>
          <p:cNvPr id="25" name="Rectangle 24">
            <a:extLst>
              <a:ext uri="{FF2B5EF4-FFF2-40B4-BE49-F238E27FC236}">
                <a16:creationId xmlns:a16="http://schemas.microsoft.com/office/drawing/2014/main" xmlns="" id="{19C2A086-7D57-CF4E-87D0-EAAE76977E7F}"/>
              </a:ext>
            </a:extLst>
          </p:cNvPr>
          <p:cNvSpPr>
            <a:spLocks noChangeAspect="1"/>
          </p:cNvSpPr>
          <p:nvPr userDrawn="1"/>
        </p:nvSpPr>
        <p:spPr>
          <a:xfrm>
            <a:off x="360000" y="778453"/>
            <a:ext cx="2606400" cy="2606400"/>
          </a:xfrm>
          <a:prstGeom prst="rect">
            <a:avLst/>
          </a:prstGeom>
          <a:solidFill>
            <a:srgbClr val="FE57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3" name="ZoneTexte 12">
            <a:extLst>
              <a:ext uri="{FF2B5EF4-FFF2-40B4-BE49-F238E27FC236}">
                <a16:creationId xmlns:a16="http://schemas.microsoft.com/office/drawing/2014/main" xmlns="" id="{D9B7E034-DE02-0940-B995-36FF81FDB086}"/>
              </a:ext>
            </a:extLst>
          </p:cNvPr>
          <p:cNvSpPr txBox="1"/>
          <p:nvPr userDrawn="1"/>
        </p:nvSpPr>
        <p:spPr>
          <a:xfrm>
            <a:off x="338341" y="1051685"/>
            <a:ext cx="2606400" cy="1938992"/>
          </a:xfrm>
          <a:prstGeom prst="rect">
            <a:avLst/>
          </a:prstGeom>
          <a:noFill/>
        </p:spPr>
        <p:txBody>
          <a:bodyPr wrap="square" rtlCol="0">
            <a:spAutoFit/>
          </a:bodyPr>
          <a:lstStyle/>
          <a:p>
            <a:pPr algn="ctr"/>
            <a:r>
              <a:rPr lang="fr-FR" sz="12000" dirty="0">
                <a:solidFill>
                  <a:prstClr val="white"/>
                </a:solidFill>
                <a:latin typeface="Work Sans ExtraLight"/>
                <a:cs typeface="Work Sans ExtraLight"/>
              </a:rPr>
              <a:t>→</a:t>
            </a:r>
          </a:p>
        </p:txBody>
      </p:sp>
      <p:sp>
        <p:nvSpPr>
          <p:cNvPr id="16" name="Rectangle 15">
            <a:extLst>
              <a:ext uri="{FF2B5EF4-FFF2-40B4-BE49-F238E27FC236}">
                <a16:creationId xmlns:a16="http://schemas.microsoft.com/office/drawing/2014/main" xmlns="" id="{515DF7E3-B525-D04B-A994-A440B6B9EC82}"/>
              </a:ext>
            </a:extLst>
          </p:cNvPr>
          <p:cNvSpPr>
            <a:spLocks noChangeAspect="1"/>
          </p:cNvSpPr>
          <p:nvPr userDrawn="1"/>
        </p:nvSpPr>
        <p:spPr>
          <a:xfrm>
            <a:off x="2966400" y="778452"/>
            <a:ext cx="5212800" cy="5212800"/>
          </a:xfrm>
          <a:prstGeom prst="rect">
            <a:avLst/>
          </a:prstGeom>
          <a:solidFill>
            <a:srgbClr val="FF8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7" name="Sous-titre 2">
            <a:extLst>
              <a:ext uri="{FF2B5EF4-FFF2-40B4-BE49-F238E27FC236}">
                <a16:creationId xmlns:a16="http://schemas.microsoft.com/office/drawing/2014/main" xmlns="" id="{4E95B97D-FA21-C441-8D9E-67E0F55037C9}"/>
              </a:ext>
            </a:extLst>
          </p:cNvPr>
          <p:cNvSpPr>
            <a:spLocks noGrp="1"/>
          </p:cNvSpPr>
          <p:nvPr>
            <p:ph type="subTitle" idx="1" hasCustomPrompt="1"/>
          </p:nvPr>
        </p:nvSpPr>
        <p:spPr>
          <a:xfrm>
            <a:off x="2966398" y="778452"/>
            <a:ext cx="5212800" cy="5212800"/>
          </a:xfrm>
          <a:prstGeom prst="rect">
            <a:avLst/>
          </a:prstGeom>
        </p:spPr>
        <p:txBody>
          <a:bodyPr lIns="540000" rIns="540000" anchor="ctr" anchorCtr="0"/>
          <a:lstStyle>
            <a:lvl1pPr marL="0" indent="0" algn="l">
              <a:buNone/>
              <a:defRPr sz="3000" b="0" i="0">
                <a:solidFill>
                  <a:schemeClr val="bg1"/>
                </a:solidFill>
                <a:latin typeface="Work Sans ExtraLight"/>
                <a:cs typeface="Work Sans Extra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Cliquez pour entrer du texte personnalisé. N’oubliez pas de varier les graisses pour créer texture et hiérarchie</a:t>
            </a:r>
          </a:p>
        </p:txBody>
      </p:sp>
      <p:sp>
        <p:nvSpPr>
          <p:cNvPr id="11" name="Espace réservé du contenu 5">
            <a:extLst>
              <a:ext uri="{FF2B5EF4-FFF2-40B4-BE49-F238E27FC236}">
                <a16:creationId xmlns:a16="http://schemas.microsoft.com/office/drawing/2014/main" xmlns="" id="{A65E4DEF-9C39-374B-95BD-5F9551B005EE}"/>
              </a:ext>
            </a:extLst>
          </p:cNvPr>
          <p:cNvSpPr>
            <a:spLocks noGrp="1"/>
          </p:cNvSpPr>
          <p:nvPr>
            <p:ph sz="quarter" idx="11" hasCustomPrompt="1"/>
          </p:nvPr>
        </p:nvSpPr>
        <p:spPr>
          <a:xfrm>
            <a:off x="8428400" y="778008"/>
            <a:ext cx="3403600" cy="5213350"/>
          </a:xfrm>
          <a:prstGeom prst="rect">
            <a:avLst/>
          </a:prstGeom>
          <a:noFill/>
        </p:spPr>
        <p:txBody>
          <a:bodyPr anchor="ctr" anchorCtr="0"/>
          <a:lstStyle>
            <a:lvl1pPr algn="ctr">
              <a:defRPr>
                <a:solidFill>
                  <a:schemeClr val="bg1"/>
                </a:solidFill>
              </a:defRPr>
            </a:lvl1pPr>
          </a:lstStyle>
          <a:p>
            <a:pPr lvl="0"/>
            <a:r>
              <a:rPr lang="fr-FR" dirty="0"/>
              <a:t>Cliquez pour insérer un pictogramme</a:t>
            </a:r>
          </a:p>
        </p:txBody>
      </p:sp>
    </p:spTree>
    <p:extLst>
      <p:ext uri="{BB962C8B-B14F-4D97-AF65-F5344CB8AC3E}">
        <p14:creationId xmlns:p14="http://schemas.microsoft.com/office/powerpoint/2010/main" val="4028044443"/>
      </p:ext>
    </p:extLst>
  </p:cSld>
  <p:clrMapOvr>
    <a:masterClrMapping/>
  </p:clrMapOvr>
  <p:extLst>
    <p:ext uri="{DCECCB84-F9BA-43D5-87BE-67443E8EF086}">
      <p15:sldGuideLst xmlns:p15="http://schemas.microsoft.com/office/powerpoint/2012/main">
        <p15:guide id="4294967295" orient="horz" pos="2160">
          <p15:clr>
            <a:srgbClr val="FBAE40"/>
          </p15:clr>
        </p15:guide>
        <p15:guide id="4294967295"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Blocs_0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136CF62-144B-564D-9BC8-6896786CB829}"/>
              </a:ext>
            </a:extLst>
          </p:cNvPr>
          <p:cNvSpPr/>
          <p:nvPr userDrawn="1"/>
        </p:nvSpPr>
        <p:spPr>
          <a:xfrm>
            <a:off x="8428400" y="778008"/>
            <a:ext cx="3386641" cy="5213245"/>
          </a:xfrm>
          <a:prstGeom prst="rect">
            <a:avLst/>
          </a:prstGeom>
          <a:solidFill>
            <a:srgbClr val="108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89FF"/>
              </a:solidFill>
            </a:endParaRPr>
          </a:p>
        </p:txBody>
      </p:sp>
      <p:sp>
        <p:nvSpPr>
          <p:cNvPr id="3" name="Espace réservé du numéro de diapositive 2">
            <a:extLst>
              <a:ext uri="{FF2B5EF4-FFF2-40B4-BE49-F238E27FC236}">
                <a16:creationId xmlns:a16="http://schemas.microsoft.com/office/drawing/2014/main" xmlns="" id="{89B3B66A-4867-7748-880A-1F3ECEC0DF34}"/>
              </a:ext>
            </a:extLst>
          </p:cNvPr>
          <p:cNvSpPr>
            <a:spLocks noGrp="1"/>
          </p:cNvSpPr>
          <p:nvPr>
            <p:ph type="sldNum" sz="quarter" idx="10"/>
          </p:nvPr>
        </p:nvSpPr>
        <p:spPr/>
        <p:txBody>
          <a:bodyPr/>
          <a:lstStyle/>
          <a:p>
            <a:fld id="{2EE3DB67-EEC3-864F-AA9B-084794469228}" type="slidenum">
              <a:rPr lang="fr-FR" smtClean="0">
                <a:solidFill>
                  <a:prstClr val="black">
                    <a:tint val="75000"/>
                  </a:prstClr>
                </a:solidFill>
              </a:rPr>
              <a:pPr/>
              <a:t>‹N°›</a:t>
            </a:fld>
            <a:endParaRPr lang="fr-FR" dirty="0">
              <a:solidFill>
                <a:prstClr val="black">
                  <a:tint val="75000"/>
                </a:prstClr>
              </a:solidFill>
            </a:endParaRPr>
          </a:p>
        </p:txBody>
      </p:sp>
      <p:sp>
        <p:nvSpPr>
          <p:cNvPr id="6" name="Espace réservé du contenu 5">
            <a:extLst>
              <a:ext uri="{FF2B5EF4-FFF2-40B4-BE49-F238E27FC236}">
                <a16:creationId xmlns:a16="http://schemas.microsoft.com/office/drawing/2014/main" xmlns="" id="{A65E4DEF-9C39-374B-95BD-5F9551B005EE}"/>
              </a:ext>
            </a:extLst>
          </p:cNvPr>
          <p:cNvSpPr>
            <a:spLocks noGrp="1"/>
          </p:cNvSpPr>
          <p:nvPr>
            <p:ph sz="quarter" idx="11" hasCustomPrompt="1"/>
          </p:nvPr>
        </p:nvSpPr>
        <p:spPr>
          <a:xfrm>
            <a:off x="8411441" y="777903"/>
            <a:ext cx="3403600" cy="5213350"/>
          </a:xfrm>
          <a:noFill/>
        </p:spPr>
        <p:txBody>
          <a:bodyPr anchor="ctr" anchorCtr="0"/>
          <a:lstStyle>
            <a:lvl1pPr algn="ctr">
              <a:defRPr>
                <a:solidFill>
                  <a:schemeClr val="bg1"/>
                </a:solidFill>
              </a:defRPr>
            </a:lvl1pPr>
          </a:lstStyle>
          <a:p>
            <a:pPr lvl="0"/>
            <a:r>
              <a:rPr lang="fr-FR" dirty="0"/>
              <a:t>Cliquez pour insérer un pictogramme</a:t>
            </a:r>
          </a:p>
        </p:txBody>
      </p:sp>
      <p:pic>
        <p:nvPicPr>
          <p:cNvPr id="12" name="Image 11">
            <a:extLst>
              <a:ext uri="{FF2B5EF4-FFF2-40B4-BE49-F238E27FC236}">
                <a16:creationId xmlns:a16="http://schemas.microsoft.com/office/drawing/2014/main" xmlns="" id="{9B52F8F7-9AF0-0244-83D9-1ED2536B82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512" y="6046256"/>
            <a:ext cx="1028700" cy="685800"/>
          </a:xfrm>
          <a:prstGeom prst="rect">
            <a:avLst/>
          </a:prstGeom>
        </p:spPr>
      </p:pic>
      <p:sp>
        <p:nvSpPr>
          <p:cNvPr id="24" name="Rectangle 23">
            <a:extLst>
              <a:ext uri="{FF2B5EF4-FFF2-40B4-BE49-F238E27FC236}">
                <a16:creationId xmlns:a16="http://schemas.microsoft.com/office/drawing/2014/main" xmlns="" id="{28576915-D171-5849-8B0F-E8CC0BD14971}"/>
              </a:ext>
            </a:extLst>
          </p:cNvPr>
          <p:cNvSpPr/>
          <p:nvPr userDrawn="1"/>
        </p:nvSpPr>
        <p:spPr>
          <a:xfrm>
            <a:off x="360001" y="778453"/>
            <a:ext cx="7819198" cy="5212800"/>
          </a:xfrm>
          <a:prstGeom prst="rect">
            <a:avLst/>
          </a:prstGeom>
          <a:solidFill>
            <a:srgbClr val="108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1089FF"/>
              </a:solidFill>
            </a:endParaRPr>
          </a:p>
        </p:txBody>
      </p:sp>
      <p:sp>
        <p:nvSpPr>
          <p:cNvPr id="25" name="Rectangle 24">
            <a:extLst>
              <a:ext uri="{FF2B5EF4-FFF2-40B4-BE49-F238E27FC236}">
                <a16:creationId xmlns:a16="http://schemas.microsoft.com/office/drawing/2014/main" xmlns="" id="{19C2A086-7D57-CF4E-87D0-EAAE76977E7F}"/>
              </a:ext>
            </a:extLst>
          </p:cNvPr>
          <p:cNvSpPr>
            <a:spLocks noChangeAspect="1"/>
          </p:cNvSpPr>
          <p:nvPr userDrawn="1"/>
        </p:nvSpPr>
        <p:spPr>
          <a:xfrm>
            <a:off x="360000" y="778453"/>
            <a:ext cx="2606400" cy="2606400"/>
          </a:xfrm>
          <a:prstGeom prst="rect">
            <a:avLst/>
          </a:prstGeom>
          <a:solidFill>
            <a:srgbClr val="001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3" name="ZoneTexte 12">
            <a:extLst>
              <a:ext uri="{FF2B5EF4-FFF2-40B4-BE49-F238E27FC236}">
                <a16:creationId xmlns:a16="http://schemas.microsoft.com/office/drawing/2014/main" xmlns="" id="{D9B7E034-DE02-0940-B995-36FF81FDB086}"/>
              </a:ext>
            </a:extLst>
          </p:cNvPr>
          <p:cNvSpPr txBox="1"/>
          <p:nvPr userDrawn="1"/>
        </p:nvSpPr>
        <p:spPr>
          <a:xfrm>
            <a:off x="338341" y="1051685"/>
            <a:ext cx="2606400" cy="1938992"/>
          </a:xfrm>
          <a:prstGeom prst="rect">
            <a:avLst/>
          </a:prstGeom>
          <a:noFill/>
        </p:spPr>
        <p:txBody>
          <a:bodyPr wrap="square" rtlCol="0">
            <a:spAutoFit/>
          </a:bodyPr>
          <a:lstStyle/>
          <a:p>
            <a:pPr algn="ctr"/>
            <a:r>
              <a:rPr lang="fr-FR" sz="12000" dirty="0">
                <a:solidFill>
                  <a:prstClr val="white"/>
                </a:solidFill>
                <a:latin typeface="Work Sans ExtraLight"/>
                <a:cs typeface="Work Sans ExtraLight"/>
              </a:rPr>
              <a:t>→</a:t>
            </a:r>
          </a:p>
        </p:txBody>
      </p:sp>
      <p:sp>
        <p:nvSpPr>
          <p:cNvPr id="11" name="Rectangle 10">
            <a:extLst>
              <a:ext uri="{FF2B5EF4-FFF2-40B4-BE49-F238E27FC236}">
                <a16:creationId xmlns:a16="http://schemas.microsoft.com/office/drawing/2014/main" xmlns="" id="{515DF7E3-B525-D04B-A994-A440B6B9EC82}"/>
              </a:ext>
            </a:extLst>
          </p:cNvPr>
          <p:cNvSpPr>
            <a:spLocks noChangeAspect="1"/>
          </p:cNvSpPr>
          <p:nvPr userDrawn="1"/>
        </p:nvSpPr>
        <p:spPr>
          <a:xfrm>
            <a:off x="2966400" y="778453"/>
            <a:ext cx="5212800" cy="5212800"/>
          </a:xfrm>
          <a:prstGeom prst="rect">
            <a:avLst/>
          </a:prstGeom>
          <a:solidFill>
            <a:srgbClr val="105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4" name="Sous-titre 2">
            <a:extLst>
              <a:ext uri="{FF2B5EF4-FFF2-40B4-BE49-F238E27FC236}">
                <a16:creationId xmlns:a16="http://schemas.microsoft.com/office/drawing/2014/main" xmlns="" id="{4E95B97D-FA21-C441-8D9E-67E0F55037C9}"/>
              </a:ext>
            </a:extLst>
          </p:cNvPr>
          <p:cNvSpPr>
            <a:spLocks noGrp="1"/>
          </p:cNvSpPr>
          <p:nvPr>
            <p:ph type="subTitle" idx="1" hasCustomPrompt="1"/>
          </p:nvPr>
        </p:nvSpPr>
        <p:spPr>
          <a:xfrm>
            <a:off x="2966398" y="778452"/>
            <a:ext cx="5212800" cy="5212800"/>
          </a:xfrm>
        </p:spPr>
        <p:txBody>
          <a:bodyPr lIns="540000" rIns="540000" anchor="ctr" anchorCtr="0"/>
          <a:lstStyle>
            <a:lvl1pPr marL="0" indent="0" algn="l">
              <a:buNone/>
              <a:defRPr sz="3000" b="0" i="0">
                <a:solidFill>
                  <a:schemeClr val="bg1"/>
                </a:solidFill>
                <a:latin typeface="Work Sans ExtraLight"/>
                <a:cs typeface="Work Sans Extra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Cliquez pour entrer du texte personnalisé. N’oubliez pas de varier les graisses pour créer texture et hiérarchie</a:t>
            </a:r>
          </a:p>
        </p:txBody>
      </p:sp>
    </p:spTree>
    <p:extLst>
      <p:ext uri="{BB962C8B-B14F-4D97-AF65-F5344CB8AC3E}">
        <p14:creationId xmlns:p14="http://schemas.microsoft.com/office/powerpoint/2010/main" val="171659167"/>
      </p:ext>
    </p:extLst>
  </p:cSld>
  <p:clrMapOvr>
    <a:masterClrMapping/>
  </p:clrMapOvr>
  <p:extLst>
    <p:ext uri="{DCECCB84-F9BA-43D5-87BE-67443E8EF086}">
      <p15:sldGuideLst xmlns:p15="http://schemas.microsoft.com/office/powerpoint/2012/main">
        <p15:guide id="4294967295" orient="horz" pos="2160">
          <p15:clr>
            <a:srgbClr val="FBAE40"/>
          </p15:clr>
        </p15:guide>
        <p15:guide id="4294967295"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itation 02-vert">
    <p:bg>
      <p:bgPr>
        <a:solidFill>
          <a:srgbClr val="4F9E3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F6F8FA7D-CF56-AD41-BC77-F69441A7996C}"/>
              </a:ext>
            </a:extLst>
          </p:cNvPr>
          <p:cNvSpPr/>
          <p:nvPr userDrawn="1"/>
        </p:nvSpPr>
        <p:spPr>
          <a:xfrm>
            <a:off x="6853200" y="-2"/>
            <a:ext cx="5338800" cy="6858001"/>
          </a:xfrm>
          <a:prstGeom prst="rect">
            <a:avLst/>
          </a:prstGeom>
          <a:solidFill>
            <a:srgbClr val="C0E41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fr-FR" dirty="0">
              <a:solidFill>
                <a:prstClr val="white"/>
              </a:solidFill>
            </a:endParaRPr>
          </a:p>
        </p:txBody>
      </p:sp>
      <p:sp>
        <p:nvSpPr>
          <p:cNvPr id="6" name="Sous-titre 2">
            <a:extLst>
              <a:ext uri="{FF2B5EF4-FFF2-40B4-BE49-F238E27FC236}">
                <a16:creationId xmlns:a16="http://schemas.microsoft.com/office/drawing/2014/main" xmlns="" id="{7D2EAC24-EAA6-1A41-8381-DA7DAB5CE22D}"/>
              </a:ext>
            </a:extLst>
          </p:cNvPr>
          <p:cNvSpPr>
            <a:spLocks noGrp="1"/>
          </p:cNvSpPr>
          <p:nvPr>
            <p:ph type="subTitle" idx="1" hasCustomPrompt="1"/>
          </p:nvPr>
        </p:nvSpPr>
        <p:spPr>
          <a:xfrm>
            <a:off x="0" y="-2"/>
            <a:ext cx="6853200" cy="4507832"/>
          </a:xfrm>
          <a:prstGeom prst="rect">
            <a:avLst/>
          </a:prstGeom>
        </p:spPr>
        <p:txBody>
          <a:bodyPr lIns="1080000" rIns="540000" anchor="ctr" anchorCtr="0"/>
          <a:lstStyle>
            <a:lvl1pPr marL="47625" indent="0" algn="l">
              <a:buNone/>
              <a:tabLst/>
              <a:defRPr sz="3000" b="0" i="0">
                <a:solidFill>
                  <a:schemeClr val="bg1"/>
                </a:solidFill>
                <a:latin typeface="Work Sans ExtraLight"/>
                <a:cs typeface="Work Sans Extra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Cliquez pour entrer </a:t>
            </a:r>
            <a:br>
              <a:rPr lang="fr-FR" dirty="0"/>
            </a:br>
            <a:r>
              <a:rPr lang="fr-FR" dirty="0"/>
              <a:t>une citation</a:t>
            </a:r>
          </a:p>
        </p:txBody>
      </p:sp>
      <p:sp>
        <p:nvSpPr>
          <p:cNvPr id="10" name="Espace réservé du texte 2">
            <a:extLst>
              <a:ext uri="{FF2B5EF4-FFF2-40B4-BE49-F238E27FC236}">
                <a16:creationId xmlns:a16="http://schemas.microsoft.com/office/drawing/2014/main" xmlns="" id="{B1C16D72-A469-4349-9F57-7BE8A1D52FE6}"/>
              </a:ext>
            </a:extLst>
          </p:cNvPr>
          <p:cNvSpPr>
            <a:spLocks noGrp="1"/>
          </p:cNvSpPr>
          <p:nvPr>
            <p:ph type="body" idx="11" hasCustomPrompt="1"/>
          </p:nvPr>
        </p:nvSpPr>
        <p:spPr>
          <a:xfrm>
            <a:off x="0" y="4507830"/>
            <a:ext cx="6853199" cy="1283370"/>
          </a:xfrm>
          <a:prstGeom prst="rect">
            <a:avLst/>
          </a:prstGeom>
        </p:spPr>
        <p:txBody>
          <a:bodyPr lIns="540000" tIns="360000" rIns="540000" bIns="46800"/>
          <a:lstStyle>
            <a:lvl1pPr marL="587375" indent="0">
              <a:buNone/>
              <a:tabLst/>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entrer le nom de la personne citée</a:t>
            </a:r>
          </a:p>
        </p:txBody>
      </p:sp>
      <p:sp>
        <p:nvSpPr>
          <p:cNvPr id="2" name="ZoneTexte 1">
            <a:extLst>
              <a:ext uri="{FF2B5EF4-FFF2-40B4-BE49-F238E27FC236}">
                <a16:creationId xmlns:a16="http://schemas.microsoft.com/office/drawing/2014/main" xmlns="" id="{AE19546F-A38D-8E4B-8D01-17E5C1A58F36}"/>
              </a:ext>
            </a:extLst>
          </p:cNvPr>
          <p:cNvSpPr txBox="1"/>
          <p:nvPr userDrawn="1"/>
        </p:nvSpPr>
        <p:spPr>
          <a:xfrm>
            <a:off x="0" y="9418"/>
            <a:ext cx="1345239" cy="3939540"/>
          </a:xfrm>
          <a:prstGeom prst="rect">
            <a:avLst/>
          </a:prstGeom>
          <a:noFill/>
        </p:spPr>
        <p:txBody>
          <a:bodyPr wrap="none" rtlCol="0">
            <a:spAutoFit/>
          </a:bodyPr>
          <a:lstStyle/>
          <a:p>
            <a:r>
              <a:rPr lang="fr-FR" sz="25000" dirty="0">
                <a:solidFill>
                  <a:srgbClr val="C0E410"/>
                </a:solidFill>
                <a:latin typeface="Work Sans Light"/>
                <a:cs typeface="Work Sans Light"/>
              </a:rPr>
              <a:t>“</a:t>
            </a:r>
          </a:p>
        </p:txBody>
      </p:sp>
      <p:sp>
        <p:nvSpPr>
          <p:cNvPr id="11" name="ZoneTexte 10">
            <a:extLst>
              <a:ext uri="{FF2B5EF4-FFF2-40B4-BE49-F238E27FC236}">
                <a16:creationId xmlns:a16="http://schemas.microsoft.com/office/drawing/2014/main" xmlns="" id="{4C307101-5269-F246-BF5B-43F6AAC6ABF7}"/>
              </a:ext>
            </a:extLst>
          </p:cNvPr>
          <p:cNvSpPr txBox="1"/>
          <p:nvPr userDrawn="1"/>
        </p:nvSpPr>
        <p:spPr>
          <a:xfrm>
            <a:off x="5507959" y="695818"/>
            <a:ext cx="1345239" cy="3939540"/>
          </a:xfrm>
          <a:prstGeom prst="rect">
            <a:avLst/>
          </a:prstGeom>
          <a:noFill/>
        </p:spPr>
        <p:txBody>
          <a:bodyPr wrap="none" rtlCol="0">
            <a:spAutoFit/>
          </a:bodyPr>
          <a:lstStyle/>
          <a:p>
            <a:r>
              <a:rPr lang="fr-FR" sz="25000" dirty="0">
                <a:solidFill>
                  <a:srgbClr val="C0E410"/>
                </a:solidFill>
                <a:latin typeface="Work Sans Light"/>
                <a:cs typeface="Work Sans Light"/>
              </a:rPr>
              <a:t>„</a:t>
            </a:r>
          </a:p>
        </p:txBody>
      </p:sp>
      <p:pic>
        <p:nvPicPr>
          <p:cNvPr id="12" name="Image 11">
            <a:extLst>
              <a:ext uri="{FF2B5EF4-FFF2-40B4-BE49-F238E27FC236}">
                <a16:creationId xmlns:a16="http://schemas.microsoft.com/office/drawing/2014/main" xmlns="" id="{A0E339E9-1AE7-5D4C-9D9A-76B1509B4F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511" y="6046256"/>
            <a:ext cx="1028700" cy="685800"/>
          </a:xfrm>
          <a:prstGeom prst="rect">
            <a:avLst/>
          </a:prstGeom>
        </p:spPr>
      </p:pic>
      <p:sp>
        <p:nvSpPr>
          <p:cNvPr id="3" name="Espace réservé du numéro de diapositive 2">
            <a:extLst>
              <a:ext uri="{FF2B5EF4-FFF2-40B4-BE49-F238E27FC236}">
                <a16:creationId xmlns:a16="http://schemas.microsoft.com/office/drawing/2014/main" xmlns="" id="{80D612DC-2254-A944-8D8C-D4E04E5636F7}"/>
              </a:ext>
            </a:extLst>
          </p:cNvPr>
          <p:cNvSpPr>
            <a:spLocks noGrp="1"/>
          </p:cNvSpPr>
          <p:nvPr>
            <p:ph type="sldNum" sz="quarter" idx="10"/>
          </p:nvPr>
        </p:nvSpPr>
        <p:spPr/>
        <p:txBody>
          <a:bodyPr/>
          <a:lstStyle>
            <a:lvl1pPr>
              <a:defRPr>
                <a:solidFill>
                  <a:schemeClr val="bg1"/>
                </a:solidFill>
              </a:defRPr>
            </a:lvl1pPr>
          </a:lstStyle>
          <a:p>
            <a:fld id="{2EE3DB67-EEC3-864F-AA9B-084794469228}" type="slidenum">
              <a:rPr lang="fr-FR" smtClean="0">
                <a:solidFill>
                  <a:prstClr val="white"/>
                </a:solidFill>
              </a:rPr>
              <a:pPr/>
              <a:t>‹N°›</a:t>
            </a:fld>
            <a:endParaRPr lang="fr-FR" dirty="0">
              <a:solidFill>
                <a:prstClr val="white"/>
              </a:solidFill>
            </a:endParaRPr>
          </a:p>
        </p:txBody>
      </p:sp>
    </p:spTree>
    <p:extLst>
      <p:ext uri="{BB962C8B-B14F-4D97-AF65-F5344CB8AC3E}">
        <p14:creationId xmlns:p14="http://schemas.microsoft.com/office/powerpoint/2010/main" val="14863132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itation 02">
    <p:bg>
      <p:bgPr>
        <a:solidFill>
          <a:srgbClr val="1057C8"/>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F6F8FA7D-CF56-AD41-BC77-F69441A7996C}"/>
              </a:ext>
            </a:extLst>
          </p:cNvPr>
          <p:cNvSpPr/>
          <p:nvPr userDrawn="1"/>
        </p:nvSpPr>
        <p:spPr>
          <a:xfrm>
            <a:off x="6853200" y="-2"/>
            <a:ext cx="5338800" cy="6858001"/>
          </a:xfrm>
          <a:prstGeom prst="rect">
            <a:avLst/>
          </a:prstGeom>
          <a:solidFill>
            <a:srgbClr val="1089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fr-FR" dirty="0">
              <a:solidFill>
                <a:prstClr val="white"/>
              </a:solidFill>
            </a:endParaRPr>
          </a:p>
        </p:txBody>
      </p:sp>
      <p:sp>
        <p:nvSpPr>
          <p:cNvPr id="6" name="Sous-titre 2">
            <a:extLst>
              <a:ext uri="{FF2B5EF4-FFF2-40B4-BE49-F238E27FC236}">
                <a16:creationId xmlns:a16="http://schemas.microsoft.com/office/drawing/2014/main" xmlns="" id="{7D2EAC24-EAA6-1A41-8381-DA7DAB5CE22D}"/>
              </a:ext>
            </a:extLst>
          </p:cNvPr>
          <p:cNvSpPr>
            <a:spLocks noGrp="1"/>
          </p:cNvSpPr>
          <p:nvPr>
            <p:ph type="subTitle" idx="1" hasCustomPrompt="1"/>
          </p:nvPr>
        </p:nvSpPr>
        <p:spPr>
          <a:xfrm>
            <a:off x="0" y="-2"/>
            <a:ext cx="6853200" cy="4507832"/>
          </a:xfrm>
        </p:spPr>
        <p:txBody>
          <a:bodyPr lIns="1080000" rIns="540000" anchor="ctr" anchorCtr="0"/>
          <a:lstStyle>
            <a:lvl1pPr marL="47625" indent="0" algn="l">
              <a:buNone/>
              <a:tabLst/>
              <a:defRPr sz="3000" b="0" i="0">
                <a:solidFill>
                  <a:schemeClr val="bg1"/>
                </a:solidFill>
                <a:latin typeface="Work Sans ExtraLight"/>
                <a:cs typeface="Work Sans Extra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Cliquez pour entrer </a:t>
            </a:r>
            <a:br>
              <a:rPr lang="fr-FR" dirty="0"/>
            </a:br>
            <a:r>
              <a:rPr lang="fr-FR" dirty="0"/>
              <a:t>une citation</a:t>
            </a:r>
          </a:p>
        </p:txBody>
      </p:sp>
      <p:sp>
        <p:nvSpPr>
          <p:cNvPr id="10" name="Espace réservé du texte 2">
            <a:extLst>
              <a:ext uri="{FF2B5EF4-FFF2-40B4-BE49-F238E27FC236}">
                <a16:creationId xmlns:a16="http://schemas.microsoft.com/office/drawing/2014/main" xmlns="" id="{B1C16D72-A469-4349-9F57-7BE8A1D52FE6}"/>
              </a:ext>
            </a:extLst>
          </p:cNvPr>
          <p:cNvSpPr>
            <a:spLocks noGrp="1"/>
          </p:cNvSpPr>
          <p:nvPr>
            <p:ph type="body" idx="11" hasCustomPrompt="1"/>
          </p:nvPr>
        </p:nvSpPr>
        <p:spPr>
          <a:xfrm>
            <a:off x="0" y="4507830"/>
            <a:ext cx="6853199" cy="1283370"/>
          </a:xfrm>
        </p:spPr>
        <p:txBody>
          <a:bodyPr lIns="540000" tIns="360000" rIns="540000" bIns="46800"/>
          <a:lstStyle>
            <a:lvl1pPr marL="587375" indent="0">
              <a:buNone/>
              <a:tabLst/>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entrer le nom de la personne citée</a:t>
            </a:r>
          </a:p>
        </p:txBody>
      </p:sp>
      <p:sp>
        <p:nvSpPr>
          <p:cNvPr id="2" name="ZoneTexte 1">
            <a:extLst>
              <a:ext uri="{FF2B5EF4-FFF2-40B4-BE49-F238E27FC236}">
                <a16:creationId xmlns:a16="http://schemas.microsoft.com/office/drawing/2014/main" xmlns="" id="{AE19546F-A38D-8E4B-8D01-17E5C1A58F36}"/>
              </a:ext>
            </a:extLst>
          </p:cNvPr>
          <p:cNvSpPr txBox="1"/>
          <p:nvPr userDrawn="1"/>
        </p:nvSpPr>
        <p:spPr>
          <a:xfrm>
            <a:off x="0" y="9418"/>
            <a:ext cx="1345239" cy="3939540"/>
          </a:xfrm>
          <a:prstGeom prst="rect">
            <a:avLst/>
          </a:prstGeom>
          <a:noFill/>
        </p:spPr>
        <p:txBody>
          <a:bodyPr wrap="none" rtlCol="0">
            <a:spAutoFit/>
          </a:bodyPr>
          <a:lstStyle/>
          <a:p>
            <a:r>
              <a:rPr lang="fr-FR" sz="25000" dirty="0">
                <a:solidFill>
                  <a:srgbClr val="1289FF"/>
                </a:solidFill>
                <a:latin typeface="Work Sans Light"/>
                <a:cs typeface="Work Sans Light"/>
              </a:rPr>
              <a:t>“</a:t>
            </a:r>
          </a:p>
        </p:txBody>
      </p:sp>
      <p:sp>
        <p:nvSpPr>
          <p:cNvPr id="11" name="ZoneTexte 10">
            <a:extLst>
              <a:ext uri="{FF2B5EF4-FFF2-40B4-BE49-F238E27FC236}">
                <a16:creationId xmlns:a16="http://schemas.microsoft.com/office/drawing/2014/main" xmlns="" id="{4C307101-5269-F246-BF5B-43F6AAC6ABF7}"/>
              </a:ext>
            </a:extLst>
          </p:cNvPr>
          <p:cNvSpPr txBox="1"/>
          <p:nvPr userDrawn="1"/>
        </p:nvSpPr>
        <p:spPr>
          <a:xfrm>
            <a:off x="5507959" y="695818"/>
            <a:ext cx="1345239" cy="3939540"/>
          </a:xfrm>
          <a:prstGeom prst="rect">
            <a:avLst/>
          </a:prstGeom>
          <a:noFill/>
        </p:spPr>
        <p:txBody>
          <a:bodyPr wrap="none" rtlCol="0">
            <a:spAutoFit/>
          </a:bodyPr>
          <a:lstStyle/>
          <a:p>
            <a:r>
              <a:rPr lang="fr-FR" sz="25000" dirty="0">
                <a:solidFill>
                  <a:srgbClr val="1289FF"/>
                </a:solidFill>
                <a:latin typeface="Work Sans Light"/>
                <a:cs typeface="Work Sans Light"/>
              </a:rPr>
              <a:t>„</a:t>
            </a:r>
          </a:p>
        </p:txBody>
      </p:sp>
      <p:pic>
        <p:nvPicPr>
          <p:cNvPr id="12" name="Image 11">
            <a:extLst>
              <a:ext uri="{FF2B5EF4-FFF2-40B4-BE49-F238E27FC236}">
                <a16:creationId xmlns:a16="http://schemas.microsoft.com/office/drawing/2014/main" xmlns="" id="{A0E339E9-1AE7-5D4C-9D9A-76B1509B4F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511" y="6046256"/>
            <a:ext cx="1028700" cy="685800"/>
          </a:xfrm>
          <a:prstGeom prst="rect">
            <a:avLst/>
          </a:prstGeom>
        </p:spPr>
      </p:pic>
      <p:sp>
        <p:nvSpPr>
          <p:cNvPr id="3" name="Espace réservé du numéro de diapositive 2">
            <a:extLst>
              <a:ext uri="{FF2B5EF4-FFF2-40B4-BE49-F238E27FC236}">
                <a16:creationId xmlns:a16="http://schemas.microsoft.com/office/drawing/2014/main" xmlns="" id="{80D612DC-2254-A944-8D8C-D4E04E5636F7}"/>
              </a:ext>
            </a:extLst>
          </p:cNvPr>
          <p:cNvSpPr>
            <a:spLocks noGrp="1"/>
          </p:cNvSpPr>
          <p:nvPr>
            <p:ph type="sldNum" sz="quarter" idx="10"/>
          </p:nvPr>
        </p:nvSpPr>
        <p:spPr/>
        <p:txBody>
          <a:bodyPr/>
          <a:lstStyle>
            <a:lvl1pPr>
              <a:defRPr>
                <a:solidFill>
                  <a:schemeClr val="bg1"/>
                </a:solidFill>
              </a:defRPr>
            </a:lvl1pPr>
          </a:lstStyle>
          <a:p>
            <a:fld id="{2EE3DB67-EEC3-864F-AA9B-084794469228}" type="slidenum">
              <a:rPr lang="fr-FR" smtClean="0">
                <a:solidFill>
                  <a:prstClr val="white"/>
                </a:solidFill>
              </a:rPr>
              <a:pPr/>
              <a:t>‹N°›</a:t>
            </a:fld>
            <a:endParaRPr lang="fr-FR" dirty="0">
              <a:solidFill>
                <a:prstClr val="white"/>
              </a:solidFill>
            </a:endParaRPr>
          </a:p>
        </p:txBody>
      </p:sp>
    </p:spTree>
    <p:extLst>
      <p:ext uri="{BB962C8B-B14F-4D97-AF65-F5344CB8AC3E}">
        <p14:creationId xmlns:p14="http://schemas.microsoft.com/office/powerpoint/2010/main" val="17767436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erci-bleu">
    <p:spTree>
      <p:nvGrpSpPr>
        <p:cNvPr id="1" name=""/>
        <p:cNvGrpSpPr/>
        <p:nvPr/>
      </p:nvGrpSpPr>
      <p:grpSpPr>
        <a:xfrm>
          <a:off x="0" y="0"/>
          <a:ext cx="0" cy="0"/>
          <a:chOff x="0" y="0"/>
          <a:chExt cx="0" cy="0"/>
        </a:xfrm>
      </p:grpSpPr>
      <p:pic>
        <p:nvPicPr>
          <p:cNvPr id="9" name="Imag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8577"/>
            <a:ext cx="12193588" cy="6903962"/>
          </a:xfrm>
          <a:prstGeom prst="rect">
            <a:avLst/>
          </a:prstGeom>
        </p:spPr>
      </p:pic>
      <p:sp>
        <p:nvSpPr>
          <p:cNvPr id="5" name="Rectangle 4">
            <a:extLst>
              <a:ext uri="{FF2B5EF4-FFF2-40B4-BE49-F238E27FC236}">
                <a16:creationId xmlns:a16="http://schemas.microsoft.com/office/drawing/2014/main" xmlns="" id="{D3AA2937-682D-5C41-8F91-9A8BD7C7B0ED}"/>
              </a:ext>
            </a:extLst>
          </p:cNvPr>
          <p:cNvSpPr/>
          <p:nvPr userDrawn="1"/>
        </p:nvSpPr>
        <p:spPr>
          <a:xfrm>
            <a:off x="816858" y="-18854"/>
            <a:ext cx="5040001" cy="5034600"/>
          </a:xfrm>
          <a:prstGeom prst="rect">
            <a:avLst/>
          </a:prstGeom>
          <a:solidFill>
            <a:srgbClr val="1089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 name="ZoneTexte 1">
            <a:extLst>
              <a:ext uri="{FF2B5EF4-FFF2-40B4-BE49-F238E27FC236}">
                <a16:creationId xmlns:a16="http://schemas.microsoft.com/office/drawing/2014/main" xmlns="" id="{15F2934E-F8C8-0343-BA36-3D25C8990712}"/>
              </a:ext>
            </a:extLst>
          </p:cNvPr>
          <p:cNvSpPr txBox="1"/>
          <p:nvPr userDrawn="1"/>
        </p:nvSpPr>
        <p:spPr>
          <a:xfrm>
            <a:off x="1269932" y="1874826"/>
            <a:ext cx="4356168" cy="1938992"/>
          </a:xfrm>
          <a:prstGeom prst="rect">
            <a:avLst/>
          </a:prstGeom>
          <a:noFill/>
        </p:spPr>
        <p:txBody>
          <a:bodyPr wrap="square" rtlCol="0">
            <a:spAutoFit/>
          </a:bodyPr>
          <a:lstStyle/>
          <a:p>
            <a:r>
              <a:rPr lang="fr-FR" sz="12000" dirty="0">
                <a:solidFill>
                  <a:prstClr val="white"/>
                </a:solidFill>
                <a:latin typeface="Work Sans ExtraLight"/>
                <a:cs typeface="Work Sans ExtraLight"/>
              </a:rPr>
              <a:t>Merci</a:t>
            </a:r>
          </a:p>
        </p:txBody>
      </p:sp>
      <p:pic>
        <p:nvPicPr>
          <p:cNvPr id="8" name="Image 7">
            <a:extLst>
              <a:ext uri="{FF2B5EF4-FFF2-40B4-BE49-F238E27FC236}">
                <a16:creationId xmlns:a16="http://schemas.microsoft.com/office/drawing/2014/main" xmlns="" id="{FC20E108-FFF3-1F48-8EB7-E6E0F67F2E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6857" y="302348"/>
            <a:ext cx="2160000" cy="1251277"/>
          </a:xfrm>
          <a:prstGeom prst="rect">
            <a:avLst/>
          </a:prstGeom>
        </p:spPr>
      </p:pic>
      <p:sp>
        <p:nvSpPr>
          <p:cNvPr id="10" name="Rectangle 12"/>
          <p:cNvSpPr txBox="1">
            <a:spLocks/>
          </p:cNvSpPr>
          <p:nvPr userDrawn="1"/>
        </p:nvSpPr>
        <p:spPr bwMode="auto">
          <a:xfrm>
            <a:off x="10344472" y="6362609"/>
            <a:ext cx="1728192" cy="432048"/>
          </a:xfrm>
          <a:prstGeom prst="rect">
            <a:avLst/>
          </a:prstGeom>
          <a:noFill/>
          <a:ln w="9525">
            <a:noFill/>
            <a:miter lim="800000"/>
            <a:headEnd/>
            <a:tailEnd/>
          </a:ln>
        </p:spPr>
        <p:txBody>
          <a:bodyPr vert="horz" wrap="square" lIns="36000" tIns="0" rIns="36000" bIns="0" numCol="1" anchor="t" anchorCtr="0" compatLnSpc="1">
            <a:prstTxWarp prst="textNoShape">
              <a:avLst/>
            </a:prstTxWarp>
          </a:bodyPr>
          <a:lstStyle>
            <a:lvl1pPr marL="0" indent="0" algn="l" rtl="0" eaLnBrk="1" fontAlgn="base" hangingPunct="1">
              <a:spcBef>
                <a:spcPct val="0"/>
              </a:spcBef>
              <a:spcAft>
                <a:spcPct val="0"/>
              </a:spcAft>
              <a:buClr>
                <a:schemeClr val="folHlink"/>
              </a:buClr>
              <a:buFont typeface="Wingdings" pitchFamily="2" charset="2"/>
              <a:buNone/>
              <a:defRPr sz="1600" b="0" kern="1200" smtClean="0">
                <a:solidFill>
                  <a:schemeClr val="tx1"/>
                </a:solidFill>
                <a:latin typeface="+mn-lt"/>
                <a:ea typeface="+mn-ea"/>
                <a:cs typeface="+mn-cs"/>
              </a:defRPr>
            </a:lvl1pPr>
            <a:lvl2pPr marL="358775" indent="-179388" algn="l" rtl="0" eaLnBrk="1" fontAlgn="base" hangingPunct="1">
              <a:spcBef>
                <a:spcPts val="600"/>
              </a:spcBef>
              <a:spcAft>
                <a:spcPct val="0"/>
              </a:spcAft>
              <a:buClr>
                <a:schemeClr val="folHlink"/>
              </a:buClr>
              <a:buSzPct val="50000"/>
              <a:buFont typeface="Wingdings" pitchFamily="2" charset="2"/>
              <a:buChar char="¨"/>
              <a:defRPr sz="1600" kern="1200">
                <a:solidFill>
                  <a:schemeClr val="tx1"/>
                </a:solidFill>
                <a:latin typeface="+mn-lt"/>
                <a:ea typeface="+mn-ea"/>
                <a:cs typeface="+mn-cs"/>
              </a:defRPr>
            </a:lvl2pPr>
            <a:lvl3pPr marL="539750" indent="-179388" algn="l" rtl="0" eaLnBrk="1" fontAlgn="base" hangingPunct="1">
              <a:spcBef>
                <a:spcPts val="300"/>
              </a:spcBef>
              <a:spcAft>
                <a:spcPct val="0"/>
              </a:spcAft>
              <a:buClr>
                <a:schemeClr val="folHlink"/>
              </a:buClr>
              <a:buFont typeface="Arial" charset="0"/>
              <a:buChar char="•"/>
              <a:defRPr sz="1400" kern="1200">
                <a:solidFill>
                  <a:schemeClr val="tx1"/>
                </a:solidFill>
                <a:latin typeface="+mn-lt"/>
                <a:ea typeface="+mn-ea"/>
                <a:cs typeface="+mn-cs"/>
              </a:defRPr>
            </a:lvl3pPr>
            <a:lvl4pPr marL="719138" indent="-142875" algn="l" rtl="0" eaLnBrk="1" fontAlgn="base" hangingPunct="1">
              <a:spcBef>
                <a:spcPct val="0"/>
              </a:spcBef>
              <a:spcAft>
                <a:spcPct val="0"/>
              </a:spcAft>
              <a:buFont typeface="Arial" charset="0"/>
              <a:buChar char="–"/>
              <a:defRPr sz="1200" kern="1200">
                <a:solidFill>
                  <a:schemeClr val="tx1"/>
                </a:solidFill>
                <a:latin typeface="+mn-lt"/>
                <a:ea typeface="+mn-ea"/>
                <a:cs typeface="+mn-cs"/>
              </a:defRPr>
            </a:lvl4pPr>
            <a:lvl5pPr marL="863600" indent="-107950" algn="l" rtl="0" eaLnBrk="1" fontAlgn="base" hangingPunct="1">
              <a:spcBef>
                <a:spcPct val="0"/>
              </a:spcBef>
              <a:spcAft>
                <a:spcPct val="0"/>
              </a:spcAft>
              <a:buFont typeface="Arial"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buClr>
                <a:srgbClr val="1057C8"/>
              </a:buClr>
            </a:pPr>
            <a:r>
              <a:rPr lang="fr-FR" sz="1100" dirty="0">
                <a:solidFill>
                  <a:prstClr val="white">
                    <a:lumMod val="85000"/>
                  </a:prstClr>
                </a:solidFill>
                <a:latin typeface="Work Sans Light" panose="00000400000000000000" pitchFamily="2" charset="0"/>
              </a:rPr>
              <a:t>La Réunion</a:t>
            </a:r>
          </a:p>
          <a:p>
            <a:pPr algn="r">
              <a:buClr>
                <a:srgbClr val="1057C8"/>
              </a:buClr>
            </a:pPr>
            <a:r>
              <a:rPr lang="fr-FR" sz="1100" dirty="0">
                <a:solidFill>
                  <a:prstClr val="white">
                    <a:lumMod val="85000"/>
                  </a:prstClr>
                </a:solidFill>
                <a:latin typeface="Work Sans Light" panose="00000400000000000000" pitchFamily="2" charset="0"/>
              </a:rPr>
              <a:t>Piton des neiges</a:t>
            </a:r>
          </a:p>
        </p:txBody>
      </p:sp>
    </p:spTree>
    <p:extLst>
      <p:ext uri="{BB962C8B-B14F-4D97-AF65-F5344CB8AC3E}">
        <p14:creationId xmlns:p14="http://schemas.microsoft.com/office/powerpoint/2010/main" val="2700597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itre_04">
    <p:spTree>
      <p:nvGrpSpPr>
        <p:cNvPr id="1" name=""/>
        <p:cNvGrpSpPr/>
        <p:nvPr/>
      </p:nvGrpSpPr>
      <p:grpSpPr>
        <a:xfrm>
          <a:off x="0" y="0"/>
          <a:ext cx="0" cy="0"/>
          <a:chOff x="0" y="0"/>
          <a:chExt cx="0" cy="0"/>
        </a:xfrm>
      </p:grpSpPr>
      <p:pic>
        <p:nvPicPr>
          <p:cNvPr id="10" name="Imag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1869" y="0"/>
            <a:ext cx="12238549" cy="6885384"/>
          </a:xfrm>
          <a:prstGeom prst="rect">
            <a:avLst/>
          </a:prstGeom>
        </p:spPr>
      </p:pic>
      <p:sp>
        <p:nvSpPr>
          <p:cNvPr id="12" name="Rectangle 12"/>
          <p:cNvSpPr txBox="1">
            <a:spLocks/>
          </p:cNvSpPr>
          <p:nvPr userDrawn="1"/>
        </p:nvSpPr>
        <p:spPr bwMode="auto">
          <a:xfrm>
            <a:off x="10335908" y="6211806"/>
            <a:ext cx="1728192" cy="432048"/>
          </a:xfrm>
          <a:prstGeom prst="rect">
            <a:avLst/>
          </a:prstGeom>
          <a:noFill/>
          <a:ln w="9525">
            <a:noFill/>
            <a:miter lim="800000"/>
            <a:headEnd/>
            <a:tailEnd/>
          </a:ln>
        </p:spPr>
        <p:txBody>
          <a:bodyPr vert="horz" wrap="square" lIns="36000" tIns="0" rIns="36000" bIns="0" numCol="1" anchor="t" anchorCtr="0" compatLnSpc="1">
            <a:prstTxWarp prst="textNoShape">
              <a:avLst/>
            </a:prstTxWarp>
          </a:bodyPr>
          <a:lstStyle>
            <a:lvl1pPr marL="0" indent="0" algn="l" rtl="0" eaLnBrk="1" fontAlgn="base" hangingPunct="1">
              <a:spcBef>
                <a:spcPct val="0"/>
              </a:spcBef>
              <a:spcAft>
                <a:spcPct val="0"/>
              </a:spcAft>
              <a:buClr>
                <a:schemeClr val="folHlink"/>
              </a:buClr>
              <a:buFont typeface="Wingdings" pitchFamily="2" charset="2"/>
              <a:buNone/>
              <a:defRPr sz="1600" b="0" kern="1200" smtClean="0">
                <a:solidFill>
                  <a:schemeClr val="tx1"/>
                </a:solidFill>
                <a:latin typeface="+mn-lt"/>
                <a:ea typeface="+mn-ea"/>
                <a:cs typeface="+mn-cs"/>
              </a:defRPr>
            </a:lvl1pPr>
            <a:lvl2pPr marL="358775" indent="-179388" algn="l" rtl="0" eaLnBrk="1" fontAlgn="base" hangingPunct="1">
              <a:spcBef>
                <a:spcPts val="600"/>
              </a:spcBef>
              <a:spcAft>
                <a:spcPct val="0"/>
              </a:spcAft>
              <a:buClr>
                <a:schemeClr val="folHlink"/>
              </a:buClr>
              <a:buSzPct val="50000"/>
              <a:buFont typeface="Wingdings" pitchFamily="2" charset="2"/>
              <a:buChar char="¨"/>
              <a:defRPr sz="1600" kern="1200">
                <a:solidFill>
                  <a:schemeClr val="tx1"/>
                </a:solidFill>
                <a:latin typeface="+mn-lt"/>
                <a:ea typeface="+mn-ea"/>
                <a:cs typeface="+mn-cs"/>
              </a:defRPr>
            </a:lvl2pPr>
            <a:lvl3pPr marL="539750" indent="-179388" algn="l" rtl="0" eaLnBrk="1" fontAlgn="base" hangingPunct="1">
              <a:spcBef>
                <a:spcPts val="300"/>
              </a:spcBef>
              <a:spcAft>
                <a:spcPct val="0"/>
              </a:spcAft>
              <a:buClr>
                <a:schemeClr val="folHlink"/>
              </a:buClr>
              <a:buFont typeface="Arial" charset="0"/>
              <a:buChar char="•"/>
              <a:defRPr sz="1400" kern="1200">
                <a:solidFill>
                  <a:schemeClr val="tx1"/>
                </a:solidFill>
                <a:latin typeface="+mn-lt"/>
                <a:ea typeface="+mn-ea"/>
                <a:cs typeface="+mn-cs"/>
              </a:defRPr>
            </a:lvl3pPr>
            <a:lvl4pPr marL="719138" indent="-142875" algn="l" rtl="0" eaLnBrk="1" fontAlgn="base" hangingPunct="1">
              <a:spcBef>
                <a:spcPct val="0"/>
              </a:spcBef>
              <a:spcAft>
                <a:spcPct val="0"/>
              </a:spcAft>
              <a:buFont typeface="Arial" charset="0"/>
              <a:buChar char="–"/>
              <a:defRPr sz="1200" kern="1200">
                <a:solidFill>
                  <a:schemeClr val="tx1"/>
                </a:solidFill>
                <a:latin typeface="+mn-lt"/>
                <a:ea typeface="+mn-ea"/>
                <a:cs typeface="+mn-cs"/>
              </a:defRPr>
            </a:lvl4pPr>
            <a:lvl5pPr marL="863600" indent="-107950" algn="l" rtl="0" eaLnBrk="1" fontAlgn="base" hangingPunct="1">
              <a:spcBef>
                <a:spcPct val="0"/>
              </a:spcBef>
              <a:spcAft>
                <a:spcPct val="0"/>
              </a:spcAft>
              <a:buFont typeface="Arial"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buClr>
                <a:srgbClr val="1057C8"/>
              </a:buClr>
            </a:pPr>
            <a:r>
              <a:rPr lang="fr-FR" sz="1100" b="1" dirty="0">
                <a:solidFill>
                  <a:prstClr val="white">
                    <a:lumMod val="85000"/>
                  </a:prstClr>
                </a:solidFill>
                <a:latin typeface="Work Sans Medium" panose="00000600000000000000" pitchFamily="2" charset="0"/>
              </a:rPr>
              <a:t>Corse</a:t>
            </a:r>
          </a:p>
          <a:p>
            <a:pPr algn="r">
              <a:buClr>
                <a:srgbClr val="1057C8"/>
              </a:buClr>
            </a:pPr>
            <a:r>
              <a:rPr lang="fr-FR" sz="1100" b="1" dirty="0" err="1">
                <a:solidFill>
                  <a:prstClr val="white">
                    <a:lumMod val="85000"/>
                  </a:prstClr>
                </a:solidFill>
                <a:latin typeface="Work Sans Medium" panose="00000600000000000000" pitchFamily="2" charset="0"/>
              </a:rPr>
              <a:t>Rizzanese</a:t>
            </a:r>
            <a:endParaRPr lang="fr-FR" sz="1100" b="1" dirty="0">
              <a:solidFill>
                <a:prstClr val="white">
                  <a:lumMod val="85000"/>
                </a:prstClr>
              </a:solidFill>
              <a:latin typeface="Work Sans Medium" panose="00000600000000000000" pitchFamily="2" charset="0"/>
            </a:endParaRPr>
          </a:p>
        </p:txBody>
      </p:sp>
      <p:sp>
        <p:nvSpPr>
          <p:cNvPr id="7" name="Rectangle 6">
            <a:extLst>
              <a:ext uri="{FF2B5EF4-FFF2-40B4-BE49-F238E27FC236}">
                <a16:creationId xmlns="" xmlns:a16="http://schemas.microsoft.com/office/drawing/2014/main" id="{C132FD19-4377-D54D-84E2-F3D7425A112B}"/>
              </a:ext>
            </a:extLst>
          </p:cNvPr>
          <p:cNvSpPr/>
          <p:nvPr userDrawn="1"/>
        </p:nvSpPr>
        <p:spPr>
          <a:xfrm>
            <a:off x="768841" y="1176940"/>
            <a:ext cx="5040000" cy="167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8" name="Image 7">
            <a:extLst>
              <a:ext uri="{FF2B5EF4-FFF2-40B4-BE49-F238E27FC236}">
                <a16:creationId xmlns="" xmlns:a16="http://schemas.microsoft.com/office/drawing/2014/main" id="{F2EA3CDB-558B-BB4C-92FA-BC2CD477F8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6395" y="1458232"/>
            <a:ext cx="2160000" cy="1251277"/>
          </a:xfrm>
          <a:prstGeom prst="rect">
            <a:avLst/>
          </a:prstGeom>
        </p:spPr>
      </p:pic>
      <p:sp>
        <p:nvSpPr>
          <p:cNvPr id="9" name="Rectangle 8">
            <a:extLst>
              <a:ext uri="{FF2B5EF4-FFF2-40B4-BE49-F238E27FC236}">
                <a16:creationId xmlns="" xmlns:a16="http://schemas.microsoft.com/office/drawing/2014/main" id="{127899A6-6170-234E-890C-DF8F5B900811}"/>
              </a:ext>
            </a:extLst>
          </p:cNvPr>
          <p:cNvSpPr/>
          <p:nvPr userDrawn="1"/>
        </p:nvSpPr>
        <p:spPr>
          <a:xfrm>
            <a:off x="768840" y="2852740"/>
            <a:ext cx="5040001" cy="3358800"/>
          </a:xfrm>
          <a:prstGeom prst="rect">
            <a:avLst/>
          </a:prstGeom>
          <a:solidFill>
            <a:srgbClr val="108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1" name="Espace réservé du texte 10">
            <a:extLst>
              <a:ext uri="{FF2B5EF4-FFF2-40B4-BE49-F238E27FC236}">
                <a16:creationId xmlns="" xmlns:a16="http://schemas.microsoft.com/office/drawing/2014/main" id="{77D19DD4-617D-DF41-BF17-DB206495B118}"/>
              </a:ext>
            </a:extLst>
          </p:cNvPr>
          <p:cNvSpPr>
            <a:spLocks noGrp="1"/>
          </p:cNvSpPr>
          <p:nvPr>
            <p:ph type="body" sz="quarter" idx="10" hasCustomPrompt="1"/>
          </p:nvPr>
        </p:nvSpPr>
        <p:spPr>
          <a:xfrm>
            <a:off x="768840" y="2852740"/>
            <a:ext cx="5038725" cy="2160000"/>
          </a:xfrm>
        </p:spPr>
        <p:txBody>
          <a:bodyPr lIns="540000" tIns="540000" rIns="540000" bIns="0"/>
          <a:lstStyle>
            <a:lvl1pPr marL="46038" indent="0">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 titre du document</a:t>
            </a:r>
          </a:p>
        </p:txBody>
      </p:sp>
      <p:sp>
        <p:nvSpPr>
          <p:cNvPr id="16" name="Espace réservé du texte 3">
            <a:extLst>
              <a:ext uri="{FF2B5EF4-FFF2-40B4-BE49-F238E27FC236}">
                <a16:creationId xmlns="" xmlns:a16="http://schemas.microsoft.com/office/drawing/2014/main" id="{E89206AE-32A9-AA4D-8972-42F66C97DAB9}"/>
              </a:ext>
            </a:extLst>
          </p:cNvPr>
          <p:cNvSpPr>
            <a:spLocks noGrp="1"/>
          </p:cNvSpPr>
          <p:nvPr>
            <p:ph type="body" sz="half" idx="2" hasCustomPrompt="1"/>
          </p:nvPr>
        </p:nvSpPr>
        <p:spPr>
          <a:xfrm>
            <a:off x="768840" y="5012475"/>
            <a:ext cx="5038725" cy="1199331"/>
          </a:xfrm>
        </p:spPr>
        <p:txBody>
          <a:bodyPr lIns="540000" tIns="0" rIns="540000" bIns="0" anchor="ctr" anchorCtr="0"/>
          <a:lstStyle>
            <a:lvl1pPr marL="46038" indent="0">
              <a:buNone/>
              <a:tabLst/>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 sous-titre du document</a:t>
            </a:r>
          </a:p>
        </p:txBody>
      </p:sp>
    </p:spTree>
    <p:extLst>
      <p:ext uri="{BB962C8B-B14F-4D97-AF65-F5344CB8AC3E}">
        <p14:creationId xmlns:p14="http://schemas.microsoft.com/office/powerpoint/2010/main" val="3721676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u 1 colonn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5" name="Espace réservé du pied de page 4"/>
          <p:cNvSpPr>
            <a:spLocks noGrp="1"/>
          </p:cNvSpPr>
          <p:nvPr>
            <p:ph type="ftr" sz="quarter" idx="11"/>
          </p:nvPr>
        </p:nvSpPr>
        <p:spPr/>
        <p:txBody>
          <a:bodyPr/>
          <a:lstStyle/>
          <a:p>
            <a:r>
              <a:rPr lang="de-DE" smtClean="0"/>
              <a:t>EDF SEI - CCP du 17/11/2020</a:t>
            </a:r>
            <a:endParaRPr lang="fr-FR"/>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re_01">
    <p:spTree>
      <p:nvGrpSpPr>
        <p:cNvPr id="1" name=""/>
        <p:cNvGrpSpPr/>
        <p:nvPr/>
      </p:nvGrpSpPr>
      <p:grpSpPr>
        <a:xfrm>
          <a:off x="0" y="0"/>
          <a:ext cx="0" cy="0"/>
          <a:chOff x="0" y="0"/>
          <a:chExt cx="0" cy="0"/>
        </a:xfrm>
      </p:grpSpPr>
      <p:pic>
        <p:nvPicPr>
          <p:cNvPr id="10" name="Imag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27384"/>
            <a:ext cx="7698059" cy="6885384"/>
          </a:xfrm>
          <a:prstGeom prst="rect">
            <a:avLst/>
          </a:prstGeom>
        </p:spPr>
      </p:pic>
      <p:sp>
        <p:nvSpPr>
          <p:cNvPr id="3" name="Rectangle 2">
            <a:extLst>
              <a:ext uri="{FF2B5EF4-FFF2-40B4-BE49-F238E27FC236}">
                <a16:creationId xmlns:a16="http://schemas.microsoft.com/office/drawing/2014/main" xmlns="" id="{A1F2EED1-3CDC-E44B-A7E5-06237908FF4B}"/>
              </a:ext>
            </a:extLst>
          </p:cNvPr>
          <p:cNvSpPr/>
          <p:nvPr userDrawn="1"/>
        </p:nvSpPr>
        <p:spPr>
          <a:xfrm>
            <a:off x="6857998" y="1800000"/>
            <a:ext cx="5338800" cy="5058000"/>
          </a:xfrm>
          <a:prstGeom prst="rect">
            <a:avLst/>
          </a:prstGeom>
          <a:solidFill>
            <a:srgbClr val="FF8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latin typeface="Work Sans Light"/>
              <a:cs typeface="Work Sans Light"/>
            </a:endParaRPr>
          </a:p>
        </p:txBody>
      </p:sp>
      <p:sp>
        <p:nvSpPr>
          <p:cNvPr id="2" name="Rectangle 1">
            <a:extLst>
              <a:ext uri="{FF2B5EF4-FFF2-40B4-BE49-F238E27FC236}">
                <a16:creationId xmlns:a16="http://schemas.microsoft.com/office/drawing/2014/main" xmlns="" id="{1C976836-868F-7148-97E4-970734D2E518}"/>
              </a:ext>
            </a:extLst>
          </p:cNvPr>
          <p:cNvSpPr/>
          <p:nvPr userDrawn="1"/>
        </p:nvSpPr>
        <p:spPr>
          <a:xfrm>
            <a:off x="6857998" y="0"/>
            <a:ext cx="5338800" cy="1800000"/>
          </a:xfrm>
          <a:prstGeom prst="rect">
            <a:avLst/>
          </a:prstGeom>
          <a:solidFill>
            <a:srgbClr val="FFB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FEA410"/>
              </a:solidFill>
            </a:endParaRPr>
          </a:p>
        </p:txBody>
      </p:sp>
      <p:pic>
        <p:nvPicPr>
          <p:cNvPr id="22" name="Image 21">
            <a:extLst>
              <a:ext uri="{FF2B5EF4-FFF2-40B4-BE49-F238E27FC236}">
                <a16:creationId xmlns:a16="http://schemas.microsoft.com/office/drawing/2014/main" xmlns="" id="{C1412208-63BC-AE4F-8262-6104DF85048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0761" y="215153"/>
            <a:ext cx="2160000" cy="1251277"/>
          </a:xfrm>
          <a:prstGeom prst="rect">
            <a:avLst/>
          </a:prstGeom>
        </p:spPr>
      </p:pic>
      <p:sp>
        <p:nvSpPr>
          <p:cNvPr id="28" name="Espace réservé du texte 26">
            <a:extLst>
              <a:ext uri="{FF2B5EF4-FFF2-40B4-BE49-F238E27FC236}">
                <a16:creationId xmlns:a16="http://schemas.microsoft.com/office/drawing/2014/main" xmlns="" id="{95B388A0-A79B-934E-98AE-35600ADA54BF}"/>
              </a:ext>
            </a:extLst>
          </p:cNvPr>
          <p:cNvSpPr>
            <a:spLocks noGrp="1"/>
          </p:cNvSpPr>
          <p:nvPr>
            <p:ph type="body" sz="quarter" idx="10" hasCustomPrompt="1"/>
          </p:nvPr>
        </p:nvSpPr>
        <p:spPr>
          <a:xfrm>
            <a:off x="6858000" y="0"/>
            <a:ext cx="5335200" cy="1800000"/>
          </a:xfrm>
          <a:prstGeom prst="rect">
            <a:avLst/>
          </a:prstGeom>
          <a:noFill/>
        </p:spPr>
        <p:txBody>
          <a:bodyPr lIns="540000" rIns="90000" anchor="ctr">
            <a:noAutofit/>
          </a:bodyPr>
          <a:lstStyle>
            <a:lvl1pPr marL="0" indent="0">
              <a:buFontTx/>
              <a:buNone/>
              <a:defRPr sz="2000">
                <a:solidFill>
                  <a:schemeClr val="bg1"/>
                </a:solidFill>
              </a:defRPr>
            </a:lvl1pPr>
            <a:lvl2pPr>
              <a:buFontTx/>
              <a:buNone/>
              <a:defRPr/>
            </a:lvl2pPr>
            <a:lvl3pPr>
              <a:buFontTx/>
              <a:buNone/>
              <a:defRPr/>
            </a:lvl3pPr>
            <a:lvl4pPr>
              <a:buFontTx/>
              <a:buNone/>
              <a:defRPr/>
            </a:lvl4pPr>
            <a:lvl5pPr>
              <a:buFontTx/>
              <a:buNone/>
              <a:defRPr/>
            </a:lvl5pPr>
          </a:lstStyle>
          <a:p>
            <a:pPr lvl="0"/>
            <a:r>
              <a:rPr lang="fr-FR" dirty="0"/>
              <a:t>Cliquez pour modifier l’en-tête</a:t>
            </a:r>
            <a:br>
              <a:rPr lang="fr-FR" dirty="0"/>
            </a:br>
            <a:r>
              <a:rPr lang="fr-FR" dirty="0"/>
              <a:t>du document</a:t>
            </a:r>
          </a:p>
        </p:txBody>
      </p:sp>
      <p:sp>
        <p:nvSpPr>
          <p:cNvPr id="29" name="Espace réservé du texte 26">
            <a:extLst>
              <a:ext uri="{FF2B5EF4-FFF2-40B4-BE49-F238E27FC236}">
                <a16:creationId xmlns:a16="http://schemas.microsoft.com/office/drawing/2014/main" xmlns="" id="{0D11E9E9-D6E4-F841-8D77-E33222AEE05C}"/>
              </a:ext>
            </a:extLst>
          </p:cNvPr>
          <p:cNvSpPr>
            <a:spLocks noGrp="1"/>
          </p:cNvSpPr>
          <p:nvPr>
            <p:ph type="body" sz="quarter" idx="11" hasCustomPrompt="1"/>
          </p:nvPr>
        </p:nvSpPr>
        <p:spPr>
          <a:xfrm>
            <a:off x="6858000" y="1800000"/>
            <a:ext cx="5335200" cy="5058000"/>
          </a:xfrm>
          <a:prstGeom prst="rect">
            <a:avLst/>
          </a:prstGeom>
          <a:noFill/>
        </p:spPr>
        <p:txBody>
          <a:bodyPr wrap="square" lIns="540000" tIns="46800" rIns="540000" anchor="ctr">
            <a:noAutofit/>
          </a:bodyPr>
          <a:lstStyle>
            <a:lvl1pPr marL="0" indent="0">
              <a:buFontTx/>
              <a:buNone/>
              <a:defRPr sz="4000" b="0" i="0">
                <a:solidFill>
                  <a:schemeClr val="bg1"/>
                </a:solidFill>
                <a:latin typeface="Work Sans ExtraLight"/>
                <a:cs typeface="Work Sans ExtraLight"/>
              </a:defRPr>
            </a:lvl1pPr>
            <a:lvl2pPr>
              <a:buFontTx/>
              <a:buNone/>
              <a:defRPr/>
            </a:lvl2pPr>
            <a:lvl3pPr>
              <a:buFontTx/>
              <a:buNone/>
              <a:defRPr/>
            </a:lvl3pPr>
            <a:lvl4pPr>
              <a:buFontTx/>
              <a:buNone/>
              <a:defRPr/>
            </a:lvl4pPr>
            <a:lvl5pPr>
              <a:buFontTx/>
              <a:buNone/>
              <a:defRPr/>
            </a:lvl5pPr>
          </a:lstStyle>
          <a:p>
            <a:pPr lvl="0"/>
            <a:r>
              <a:rPr lang="fr-FR" dirty="0"/>
              <a:t>Cliquez pour modifier le titre du document</a:t>
            </a:r>
          </a:p>
        </p:txBody>
      </p:sp>
      <p:sp>
        <p:nvSpPr>
          <p:cNvPr id="8" name="Rectangle 12"/>
          <p:cNvSpPr txBox="1">
            <a:spLocks/>
          </p:cNvSpPr>
          <p:nvPr userDrawn="1"/>
        </p:nvSpPr>
        <p:spPr bwMode="auto">
          <a:xfrm>
            <a:off x="4968227" y="6323286"/>
            <a:ext cx="1728192" cy="432048"/>
          </a:xfrm>
          <a:prstGeom prst="rect">
            <a:avLst/>
          </a:prstGeom>
          <a:noFill/>
          <a:ln w="9525">
            <a:noFill/>
            <a:miter lim="800000"/>
            <a:headEnd/>
            <a:tailEnd/>
          </a:ln>
        </p:spPr>
        <p:txBody>
          <a:bodyPr vert="horz" wrap="square" lIns="36000" tIns="0" rIns="36000" bIns="0" numCol="1" anchor="t" anchorCtr="0" compatLnSpc="1">
            <a:prstTxWarp prst="textNoShape">
              <a:avLst/>
            </a:prstTxWarp>
          </a:bodyPr>
          <a:lstStyle>
            <a:lvl1pPr marL="0" indent="0" algn="l" rtl="0" eaLnBrk="1" fontAlgn="base" hangingPunct="1">
              <a:spcBef>
                <a:spcPct val="0"/>
              </a:spcBef>
              <a:spcAft>
                <a:spcPct val="0"/>
              </a:spcAft>
              <a:buClr>
                <a:schemeClr val="folHlink"/>
              </a:buClr>
              <a:buFont typeface="Wingdings" pitchFamily="2" charset="2"/>
              <a:buNone/>
              <a:defRPr sz="1600" b="0" kern="1200" smtClean="0">
                <a:solidFill>
                  <a:schemeClr val="tx1"/>
                </a:solidFill>
                <a:latin typeface="+mn-lt"/>
                <a:ea typeface="+mn-ea"/>
                <a:cs typeface="+mn-cs"/>
              </a:defRPr>
            </a:lvl1pPr>
            <a:lvl2pPr marL="358775" indent="-179388" algn="l" rtl="0" eaLnBrk="1" fontAlgn="base" hangingPunct="1">
              <a:spcBef>
                <a:spcPts val="600"/>
              </a:spcBef>
              <a:spcAft>
                <a:spcPct val="0"/>
              </a:spcAft>
              <a:buClr>
                <a:schemeClr val="folHlink"/>
              </a:buClr>
              <a:buSzPct val="50000"/>
              <a:buFont typeface="Wingdings" pitchFamily="2" charset="2"/>
              <a:buChar char="¨"/>
              <a:defRPr sz="1600" kern="1200">
                <a:solidFill>
                  <a:schemeClr val="tx1"/>
                </a:solidFill>
                <a:latin typeface="+mn-lt"/>
                <a:ea typeface="+mn-ea"/>
                <a:cs typeface="+mn-cs"/>
              </a:defRPr>
            </a:lvl2pPr>
            <a:lvl3pPr marL="539750" indent="-179388" algn="l" rtl="0" eaLnBrk="1" fontAlgn="base" hangingPunct="1">
              <a:spcBef>
                <a:spcPts val="300"/>
              </a:spcBef>
              <a:spcAft>
                <a:spcPct val="0"/>
              </a:spcAft>
              <a:buClr>
                <a:schemeClr val="folHlink"/>
              </a:buClr>
              <a:buFont typeface="Arial" charset="0"/>
              <a:buChar char="•"/>
              <a:defRPr sz="1400" kern="1200">
                <a:solidFill>
                  <a:schemeClr val="tx1"/>
                </a:solidFill>
                <a:latin typeface="+mn-lt"/>
                <a:ea typeface="+mn-ea"/>
                <a:cs typeface="+mn-cs"/>
              </a:defRPr>
            </a:lvl3pPr>
            <a:lvl4pPr marL="719138" indent="-142875" algn="l" rtl="0" eaLnBrk="1" fontAlgn="base" hangingPunct="1">
              <a:spcBef>
                <a:spcPct val="0"/>
              </a:spcBef>
              <a:spcAft>
                <a:spcPct val="0"/>
              </a:spcAft>
              <a:buFont typeface="Arial" charset="0"/>
              <a:buChar char="–"/>
              <a:defRPr sz="1200" kern="1200">
                <a:solidFill>
                  <a:schemeClr val="tx1"/>
                </a:solidFill>
                <a:latin typeface="+mn-lt"/>
                <a:ea typeface="+mn-ea"/>
                <a:cs typeface="+mn-cs"/>
              </a:defRPr>
            </a:lvl4pPr>
            <a:lvl5pPr marL="863600" indent="-107950" algn="l" rtl="0" eaLnBrk="1" fontAlgn="base" hangingPunct="1">
              <a:spcBef>
                <a:spcPct val="0"/>
              </a:spcBef>
              <a:spcAft>
                <a:spcPct val="0"/>
              </a:spcAft>
              <a:buFont typeface="Arial"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buClr>
                <a:srgbClr val="1057C8"/>
              </a:buClr>
            </a:pPr>
            <a:r>
              <a:rPr lang="fr-FR" sz="1200" b="1" dirty="0">
                <a:solidFill>
                  <a:prstClr val="white">
                    <a:lumMod val="85000"/>
                  </a:prstClr>
                </a:solidFill>
                <a:latin typeface="Work Sans Light" panose="00000400000000000000" pitchFamily="2" charset="0"/>
              </a:rPr>
              <a:t>Archipel Guadeloupe</a:t>
            </a:r>
          </a:p>
          <a:p>
            <a:pPr algn="r">
              <a:buClr>
                <a:srgbClr val="1057C8"/>
              </a:buClr>
            </a:pPr>
            <a:r>
              <a:rPr lang="fr-FR" sz="1200" b="1" dirty="0">
                <a:solidFill>
                  <a:prstClr val="white">
                    <a:lumMod val="85000"/>
                  </a:prstClr>
                </a:solidFill>
                <a:latin typeface="Work Sans Light" panose="00000400000000000000" pitchFamily="2" charset="0"/>
              </a:rPr>
              <a:t>Accueil clients</a:t>
            </a:r>
          </a:p>
        </p:txBody>
      </p:sp>
    </p:spTree>
    <p:extLst>
      <p:ext uri="{BB962C8B-B14F-4D97-AF65-F5344CB8AC3E}">
        <p14:creationId xmlns:p14="http://schemas.microsoft.com/office/powerpoint/2010/main" val="22422301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re_04">
    <p:spTree>
      <p:nvGrpSpPr>
        <p:cNvPr id="1" name=""/>
        <p:cNvGrpSpPr/>
        <p:nvPr/>
      </p:nvGrpSpPr>
      <p:grpSpPr>
        <a:xfrm>
          <a:off x="0" y="0"/>
          <a:ext cx="0" cy="0"/>
          <a:chOff x="0" y="0"/>
          <a:chExt cx="0" cy="0"/>
        </a:xfrm>
      </p:grpSpPr>
      <p:pic>
        <p:nvPicPr>
          <p:cNvPr id="10" name="Imag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xmlns="" id="{C132FD19-4377-D54D-84E2-F3D7425A112B}"/>
              </a:ext>
            </a:extLst>
          </p:cNvPr>
          <p:cNvSpPr/>
          <p:nvPr userDrawn="1"/>
        </p:nvSpPr>
        <p:spPr>
          <a:xfrm>
            <a:off x="768841" y="1176940"/>
            <a:ext cx="5040000" cy="167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8" name="Image 7">
            <a:extLst>
              <a:ext uri="{FF2B5EF4-FFF2-40B4-BE49-F238E27FC236}">
                <a16:creationId xmlns:a16="http://schemas.microsoft.com/office/drawing/2014/main" xmlns="" id="{F2EA3CDB-558B-BB4C-92FA-BC2CD477F8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6395" y="1458232"/>
            <a:ext cx="2160000" cy="1251277"/>
          </a:xfrm>
          <a:prstGeom prst="rect">
            <a:avLst/>
          </a:prstGeom>
        </p:spPr>
      </p:pic>
      <p:sp>
        <p:nvSpPr>
          <p:cNvPr id="9" name="Rectangle 8">
            <a:extLst>
              <a:ext uri="{FF2B5EF4-FFF2-40B4-BE49-F238E27FC236}">
                <a16:creationId xmlns:a16="http://schemas.microsoft.com/office/drawing/2014/main" xmlns="" id="{127899A6-6170-234E-890C-DF8F5B900811}"/>
              </a:ext>
            </a:extLst>
          </p:cNvPr>
          <p:cNvSpPr/>
          <p:nvPr userDrawn="1"/>
        </p:nvSpPr>
        <p:spPr>
          <a:xfrm>
            <a:off x="768840" y="2852740"/>
            <a:ext cx="5040001" cy="3358800"/>
          </a:xfrm>
          <a:prstGeom prst="rect">
            <a:avLst/>
          </a:prstGeom>
          <a:solidFill>
            <a:srgbClr val="FFB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1" name="Espace réservé du texte 10">
            <a:extLst>
              <a:ext uri="{FF2B5EF4-FFF2-40B4-BE49-F238E27FC236}">
                <a16:creationId xmlns:a16="http://schemas.microsoft.com/office/drawing/2014/main" xmlns="" id="{77D19DD4-617D-DF41-BF17-DB206495B118}"/>
              </a:ext>
            </a:extLst>
          </p:cNvPr>
          <p:cNvSpPr>
            <a:spLocks noGrp="1"/>
          </p:cNvSpPr>
          <p:nvPr>
            <p:ph type="body" sz="quarter" idx="10" hasCustomPrompt="1"/>
          </p:nvPr>
        </p:nvSpPr>
        <p:spPr>
          <a:xfrm>
            <a:off x="768840" y="2852740"/>
            <a:ext cx="5038725" cy="2160000"/>
          </a:xfrm>
          <a:prstGeom prst="rect">
            <a:avLst/>
          </a:prstGeom>
        </p:spPr>
        <p:txBody>
          <a:bodyPr lIns="540000" tIns="540000" rIns="540000" bIns="0">
            <a:normAutofit/>
          </a:bodyPr>
          <a:lstStyle>
            <a:lvl1pPr marL="46038" indent="0">
              <a:tabLst/>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 titre du document</a:t>
            </a:r>
          </a:p>
        </p:txBody>
      </p:sp>
      <p:sp>
        <p:nvSpPr>
          <p:cNvPr id="16" name="Espace réservé du texte 3">
            <a:extLst>
              <a:ext uri="{FF2B5EF4-FFF2-40B4-BE49-F238E27FC236}">
                <a16:creationId xmlns:a16="http://schemas.microsoft.com/office/drawing/2014/main" xmlns="" id="{E89206AE-32A9-AA4D-8972-42F66C97DAB9}"/>
              </a:ext>
            </a:extLst>
          </p:cNvPr>
          <p:cNvSpPr>
            <a:spLocks noGrp="1"/>
          </p:cNvSpPr>
          <p:nvPr>
            <p:ph type="body" sz="half" idx="2" hasCustomPrompt="1"/>
          </p:nvPr>
        </p:nvSpPr>
        <p:spPr>
          <a:xfrm>
            <a:off x="768840" y="5012475"/>
            <a:ext cx="5038725" cy="1199331"/>
          </a:xfrm>
          <a:prstGeom prst="rect">
            <a:avLst/>
          </a:prstGeom>
        </p:spPr>
        <p:txBody>
          <a:bodyPr lIns="540000" tIns="0" rIns="540000" bIns="0" anchor="ctr" anchorCtr="0"/>
          <a:lstStyle>
            <a:lvl1pPr marL="46038" indent="0">
              <a:buNone/>
              <a:tabLst/>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 sous-titre du document</a:t>
            </a:r>
          </a:p>
        </p:txBody>
      </p:sp>
      <p:sp>
        <p:nvSpPr>
          <p:cNvPr id="12" name="Rectangle 12"/>
          <p:cNvSpPr txBox="1">
            <a:spLocks/>
          </p:cNvSpPr>
          <p:nvPr userDrawn="1"/>
        </p:nvSpPr>
        <p:spPr bwMode="auto">
          <a:xfrm>
            <a:off x="10292702" y="6323286"/>
            <a:ext cx="1728192" cy="432048"/>
          </a:xfrm>
          <a:prstGeom prst="rect">
            <a:avLst/>
          </a:prstGeom>
          <a:noFill/>
          <a:ln w="9525">
            <a:noFill/>
            <a:miter lim="800000"/>
            <a:headEnd/>
            <a:tailEnd/>
          </a:ln>
        </p:spPr>
        <p:txBody>
          <a:bodyPr vert="horz" wrap="square" lIns="36000" tIns="0" rIns="36000" bIns="0" numCol="1" anchor="t" anchorCtr="0" compatLnSpc="1">
            <a:prstTxWarp prst="textNoShape">
              <a:avLst/>
            </a:prstTxWarp>
          </a:bodyPr>
          <a:lstStyle>
            <a:lvl1pPr marL="0" indent="0" algn="l" rtl="0" eaLnBrk="1" fontAlgn="base" hangingPunct="1">
              <a:spcBef>
                <a:spcPct val="0"/>
              </a:spcBef>
              <a:spcAft>
                <a:spcPct val="0"/>
              </a:spcAft>
              <a:buClr>
                <a:schemeClr val="folHlink"/>
              </a:buClr>
              <a:buFont typeface="Wingdings" pitchFamily="2" charset="2"/>
              <a:buNone/>
              <a:defRPr sz="1600" b="0" kern="1200" smtClean="0">
                <a:solidFill>
                  <a:schemeClr val="tx1"/>
                </a:solidFill>
                <a:latin typeface="+mn-lt"/>
                <a:ea typeface="+mn-ea"/>
                <a:cs typeface="+mn-cs"/>
              </a:defRPr>
            </a:lvl1pPr>
            <a:lvl2pPr marL="358775" indent="-179388" algn="l" rtl="0" eaLnBrk="1" fontAlgn="base" hangingPunct="1">
              <a:spcBef>
                <a:spcPts val="600"/>
              </a:spcBef>
              <a:spcAft>
                <a:spcPct val="0"/>
              </a:spcAft>
              <a:buClr>
                <a:schemeClr val="folHlink"/>
              </a:buClr>
              <a:buSzPct val="50000"/>
              <a:buFont typeface="Wingdings" pitchFamily="2" charset="2"/>
              <a:buChar char="¨"/>
              <a:defRPr sz="1600" kern="1200">
                <a:solidFill>
                  <a:schemeClr val="tx1"/>
                </a:solidFill>
                <a:latin typeface="+mn-lt"/>
                <a:ea typeface="+mn-ea"/>
                <a:cs typeface="+mn-cs"/>
              </a:defRPr>
            </a:lvl2pPr>
            <a:lvl3pPr marL="539750" indent="-179388" algn="l" rtl="0" eaLnBrk="1" fontAlgn="base" hangingPunct="1">
              <a:spcBef>
                <a:spcPts val="300"/>
              </a:spcBef>
              <a:spcAft>
                <a:spcPct val="0"/>
              </a:spcAft>
              <a:buClr>
                <a:schemeClr val="folHlink"/>
              </a:buClr>
              <a:buFont typeface="Arial" charset="0"/>
              <a:buChar char="•"/>
              <a:defRPr sz="1400" kern="1200">
                <a:solidFill>
                  <a:schemeClr val="tx1"/>
                </a:solidFill>
                <a:latin typeface="+mn-lt"/>
                <a:ea typeface="+mn-ea"/>
                <a:cs typeface="+mn-cs"/>
              </a:defRPr>
            </a:lvl3pPr>
            <a:lvl4pPr marL="719138" indent="-142875" algn="l" rtl="0" eaLnBrk="1" fontAlgn="base" hangingPunct="1">
              <a:spcBef>
                <a:spcPct val="0"/>
              </a:spcBef>
              <a:spcAft>
                <a:spcPct val="0"/>
              </a:spcAft>
              <a:buFont typeface="Arial" charset="0"/>
              <a:buChar char="–"/>
              <a:defRPr sz="1200" kern="1200">
                <a:solidFill>
                  <a:schemeClr val="tx1"/>
                </a:solidFill>
                <a:latin typeface="+mn-lt"/>
                <a:ea typeface="+mn-ea"/>
                <a:cs typeface="+mn-cs"/>
              </a:defRPr>
            </a:lvl4pPr>
            <a:lvl5pPr marL="863600" indent="-107950" algn="l" rtl="0" eaLnBrk="1" fontAlgn="base" hangingPunct="1">
              <a:spcBef>
                <a:spcPct val="0"/>
              </a:spcBef>
              <a:spcAft>
                <a:spcPct val="0"/>
              </a:spcAft>
              <a:buFont typeface="Arial"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buClr>
                <a:srgbClr val="1057C8"/>
              </a:buClr>
            </a:pPr>
            <a:r>
              <a:rPr lang="fr-FR" sz="1200" b="1" dirty="0">
                <a:solidFill>
                  <a:prstClr val="white">
                    <a:lumMod val="85000"/>
                  </a:prstClr>
                </a:solidFill>
                <a:latin typeface="Work Sans Light" panose="00000400000000000000" pitchFamily="2" charset="0"/>
              </a:rPr>
              <a:t>Guadeloupe</a:t>
            </a:r>
          </a:p>
          <a:p>
            <a:pPr algn="r">
              <a:buClr>
                <a:srgbClr val="1057C8"/>
              </a:buClr>
            </a:pPr>
            <a:r>
              <a:rPr lang="fr-FR" sz="1200" b="1" dirty="0">
                <a:solidFill>
                  <a:prstClr val="white">
                    <a:lumMod val="85000"/>
                  </a:prstClr>
                </a:solidFill>
                <a:latin typeface="Work Sans Light" panose="00000400000000000000" pitchFamily="2" charset="0"/>
              </a:rPr>
              <a:t>Salon de l’Habitat</a:t>
            </a:r>
          </a:p>
        </p:txBody>
      </p:sp>
    </p:spTree>
    <p:extLst>
      <p:ext uri="{BB962C8B-B14F-4D97-AF65-F5344CB8AC3E}">
        <p14:creationId xmlns:p14="http://schemas.microsoft.com/office/powerpoint/2010/main" val="1172199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re_04-vert">
    <p:spTree>
      <p:nvGrpSpPr>
        <p:cNvPr id="1" name=""/>
        <p:cNvGrpSpPr/>
        <p:nvPr/>
      </p:nvGrpSpPr>
      <p:grpSpPr>
        <a:xfrm>
          <a:off x="0" y="0"/>
          <a:ext cx="0" cy="0"/>
          <a:chOff x="0" y="0"/>
          <a:chExt cx="0" cy="0"/>
        </a:xfrm>
      </p:grpSpPr>
      <p:pic>
        <p:nvPicPr>
          <p:cNvPr id="14" name="Imag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27383"/>
            <a:ext cx="12216681" cy="6912768"/>
          </a:xfrm>
          <a:prstGeom prst="rect">
            <a:avLst/>
          </a:prstGeom>
        </p:spPr>
      </p:pic>
      <p:sp>
        <p:nvSpPr>
          <p:cNvPr id="7" name="Rectangle 6">
            <a:extLst>
              <a:ext uri="{FF2B5EF4-FFF2-40B4-BE49-F238E27FC236}">
                <a16:creationId xmlns:a16="http://schemas.microsoft.com/office/drawing/2014/main" xmlns="" id="{C132FD19-4377-D54D-84E2-F3D7425A112B}"/>
              </a:ext>
            </a:extLst>
          </p:cNvPr>
          <p:cNvSpPr/>
          <p:nvPr userDrawn="1"/>
        </p:nvSpPr>
        <p:spPr>
          <a:xfrm>
            <a:off x="768841" y="1176940"/>
            <a:ext cx="5040000" cy="167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8" name="Image 7">
            <a:extLst>
              <a:ext uri="{FF2B5EF4-FFF2-40B4-BE49-F238E27FC236}">
                <a16:creationId xmlns:a16="http://schemas.microsoft.com/office/drawing/2014/main" xmlns="" id="{F2EA3CDB-558B-BB4C-92FA-BC2CD477F8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6395" y="1458232"/>
            <a:ext cx="2160000" cy="1251277"/>
          </a:xfrm>
          <a:prstGeom prst="rect">
            <a:avLst/>
          </a:prstGeom>
        </p:spPr>
      </p:pic>
      <p:sp>
        <p:nvSpPr>
          <p:cNvPr id="9" name="Rectangle 8">
            <a:extLst>
              <a:ext uri="{FF2B5EF4-FFF2-40B4-BE49-F238E27FC236}">
                <a16:creationId xmlns:a16="http://schemas.microsoft.com/office/drawing/2014/main" xmlns="" id="{127899A6-6170-234E-890C-DF8F5B900811}"/>
              </a:ext>
            </a:extLst>
          </p:cNvPr>
          <p:cNvSpPr/>
          <p:nvPr userDrawn="1"/>
        </p:nvSpPr>
        <p:spPr>
          <a:xfrm>
            <a:off x="768840" y="2852740"/>
            <a:ext cx="5040001" cy="3358800"/>
          </a:xfrm>
          <a:prstGeom prst="rect">
            <a:avLst/>
          </a:prstGeom>
          <a:solidFill>
            <a:srgbClr val="88D9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1" name="Espace réservé du texte 10">
            <a:extLst>
              <a:ext uri="{FF2B5EF4-FFF2-40B4-BE49-F238E27FC236}">
                <a16:creationId xmlns:a16="http://schemas.microsoft.com/office/drawing/2014/main" xmlns="" id="{77D19DD4-617D-DF41-BF17-DB206495B118}"/>
              </a:ext>
            </a:extLst>
          </p:cNvPr>
          <p:cNvSpPr>
            <a:spLocks noGrp="1"/>
          </p:cNvSpPr>
          <p:nvPr>
            <p:ph type="body" sz="quarter" idx="10" hasCustomPrompt="1"/>
          </p:nvPr>
        </p:nvSpPr>
        <p:spPr>
          <a:xfrm>
            <a:off x="768840" y="2852740"/>
            <a:ext cx="5038725" cy="2160000"/>
          </a:xfrm>
          <a:prstGeom prst="rect">
            <a:avLst/>
          </a:prstGeom>
        </p:spPr>
        <p:txBody>
          <a:bodyPr lIns="540000" tIns="540000" rIns="540000" bIns="0">
            <a:normAutofit/>
          </a:bodyPr>
          <a:lstStyle>
            <a:lvl1pPr marL="46038" indent="0">
              <a:tabLst/>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 titre du document</a:t>
            </a:r>
          </a:p>
        </p:txBody>
      </p:sp>
      <p:sp>
        <p:nvSpPr>
          <p:cNvPr id="16" name="Espace réservé du texte 3">
            <a:extLst>
              <a:ext uri="{FF2B5EF4-FFF2-40B4-BE49-F238E27FC236}">
                <a16:creationId xmlns:a16="http://schemas.microsoft.com/office/drawing/2014/main" xmlns="" id="{E89206AE-32A9-AA4D-8972-42F66C97DAB9}"/>
              </a:ext>
            </a:extLst>
          </p:cNvPr>
          <p:cNvSpPr>
            <a:spLocks noGrp="1"/>
          </p:cNvSpPr>
          <p:nvPr>
            <p:ph type="body" sz="half" idx="2" hasCustomPrompt="1"/>
          </p:nvPr>
        </p:nvSpPr>
        <p:spPr>
          <a:xfrm>
            <a:off x="768840" y="5012475"/>
            <a:ext cx="5038725" cy="1199331"/>
          </a:xfrm>
          <a:prstGeom prst="rect">
            <a:avLst/>
          </a:prstGeom>
        </p:spPr>
        <p:txBody>
          <a:bodyPr lIns="540000" tIns="0" rIns="540000" bIns="0" anchor="ctr" anchorCtr="0"/>
          <a:lstStyle>
            <a:lvl1pPr marL="46038" indent="0">
              <a:buNone/>
              <a:tabLst/>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Cliquez pour modifier le sous-titre du document</a:t>
            </a:r>
          </a:p>
        </p:txBody>
      </p:sp>
      <p:sp>
        <p:nvSpPr>
          <p:cNvPr id="13" name="Rectangle 12"/>
          <p:cNvSpPr txBox="1">
            <a:spLocks/>
          </p:cNvSpPr>
          <p:nvPr userDrawn="1"/>
        </p:nvSpPr>
        <p:spPr bwMode="auto">
          <a:xfrm>
            <a:off x="9285402" y="6385116"/>
            <a:ext cx="2716638" cy="432048"/>
          </a:xfrm>
          <a:prstGeom prst="rect">
            <a:avLst/>
          </a:prstGeom>
          <a:noFill/>
          <a:ln w="9525">
            <a:noFill/>
            <a:miter lim="800000"/>
            <a:headEnd/>
            <a:tailEnd/>
          </a:ln>
        </p:spPr>
        <p:txBody>
          <a:bodyPr vert="horz" wrap="square" lIns="36000" tIns="0" rIns="36000" bIns="0" numCol="1" anchor="t" anchorCtr="0" compatLnSpc="1">
            <a:prstTxWarp prst="textNoShape">
              <a:avLst/>
            </a:prstTxWarp>
          </a:bodyPr>
          <a:lstStyle>
            <a:lvl1pPr marL="0" indent="0" algn="l" rtl="0" eaLnBrk="1" fontAlgn="base" hangingPunct="1">
              <a:spcBef>
                <a:spcPct val="0"/>
              </a:spcBef>
              <a:spcAft>
                <a:spcPct val="0"/>
              </a:spcAft>
              <a:buClr>
                <a:schemeClr val="folHlink"/>
              </a:buClr>
              <a:buFont typeface="Wingdings" pitchFamily="2" charset="2"/>
              <a:buNone/>
              <a:defRPr sz="1600" b="0" kern="1200" smtClean="0">
                <a:solidFill>
                  <a:schemeClr val="tx1"/>
                </a:solidFill>
                <a:latin typeface="+mn-lt"/>
                <a:ea typeface="+mn-ea"/>
                <a:cs typeface="+mn-cs"/>
              </a:defRPr>
            </a:lvl1pPr>
            <a:lvl2pPr marL="358775" indent="-179388" algn="l" rtl="0" eaLnBrk="1" fontAlgn="base" hangingPunct="1">
              <a:spcBef>
                <a:spcPts val="600"/>
              </a:spcBef>
              <a:spcAft>
                <a:spcPct val="0"/>
              </a:spcAft>
              <a:buClr>
                <a:schemeClr val="folHlink"/>
              </a:buClr>
              <a:buSzPct val="50000"/>
              <a:buFont typeface="Wingdings" pitchFamily="2" charset="2"/>
              <a:buChar char="¨"/>
              <a:defRPr sz="1600" kern="1200">
                <a:solidFill>
                  <a:schemeClr val="tx1"/>
                </a:solidFill>
                <a:latin typeface="+mn-lt"/>
                <a:ea typeface="+mn-ea"/>
                <a:cs typeface="+mn-cs"/>
              </a:defRPr>
            </a:lvl2pPr>
            <a:lvl3pPr marL="539750" indent="-179388" algn="l" rtl="0" eaLnBrk="1" fontAlgn="base" hangingPunct="1">
              <a:spcBef>
                <a:spcPts val="300"/>
              </a:spcBef>
              <a:spcAft>
                <a:spcPct val="0"/>
              </a:spcAft>
              <a:buClr>
                <a:schemeClr val="folHlink"/>
              </a:buClr>
              <a:buFont typeface="Arial" charset="0"/>
              <a:buChar char="•"/>
              <a:defRPr sz="1400" kern="1200">
                <a:solidFill>
                  <a:schemeClr val="tx1"/>
                </a:solidFill>
                <a:latin typeface="+mn-lt"/>
                <a:ea typeface="+mn-ea"/>
                <a:cs typeface="+mn-cs"/>
              </a:defRPr>
            </a:lvl3pPr>
            <a:lvl4pPr marL="719138" indent="-142875" algn="l" rtl="0" eaLnBrk="1" fontAlgn="base" hangingPunct="1">
              <a:spcBef>
                <a:spcPct val="0"/>
              </a:spcBef>
              <a:spcAft>
                <a:spcPct val="0"/>
              </a:spcAft>
              <a:buFont typeface="Arial" charset="0"/>
              <a:buChar char="–"/>
              <a:defRPr sz="1200" kern="1200">
                <a:solidFill>
                  <a:schemeClr val="tx1"/>
                </a:solidFill>
                <a:latin typeface="+mn-lt"/>
                <a:ea typeface="+mn-ea"/>
                <a:cs typeface="+mn-cs"/>
              </a:defRPr>
            </a:lvl4pPr>
            <a:lvl5pPr marL="863600" indent="-107950" algn="l" rtl="0" eaLnBrk="1" fontAlgn="base" hangingPunct="1">
              <a:spcBef>
                <a:spcPct val="0"/>
              </a:spcBef>
              <a:spcAft>
                <a:spcPct val="0"/>
              </a:spcAft>
              <a:buFont typeface="Arial"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buClr>
                <a:srgbClr val="1057C8"/>
              </a:buClr>
            </a:pPr>
            <a:r>
              <a:rPr lang="fr-FR" sz="1200" b="1" dirty="0">
                <a:solidFill>
                  <a:prstClr val="white">
                    <a:lumMod val="85000"/>
                  </a:prstClr>
                </a:solidFill>
                <a:latin typeface="Work Sans Light" panose="00000400000000000000" pitchFamily="2" charset="0"/>
              </a:rPr>
              <a:t>La Réunion</a:t>
            </a:r>
          </a:p>
          <a:p>
            <a:pPr algn="r">
              <a:buClr>
                <a:srgbClr val="1057C8"/>
              </a:buClr>
            </a:pPr>
            <a:r>
              <a:rPr lang="fr-FR" sz="1200" b="1" dirty="0">
                <a:solidFill>
                  <a:prstClr val="white">
                    <a:lumMod val="85000"/>
                  </a:prstClr>
                </a:solidFill>
                <a:latin typeface="Work Sans Light" panose="00000400000000000000" pitchFamily="2" charset="0"/>
              </a:rPr>
              <a:t>Photovoltaïque</a:t>
            </a:r>
            <a:endParaRPr lang="fr-FR" sz="1200" b="1" dirty="0">
              <a:solidFill>
                <a:prstClr val="white">
                  <a:lumMod val="85000"/>
                </a:prstClr>
              </a:solidFill>
              <a:latin typeface="Work Sans Light" panose="00000400000000000000" pitchFamily="2" charset="0"/>
            </a:endParaRPr>
          </a:p>
        </p:txBody>
      </p:sp>
    </p:spTree>
    <p:extLst>
      <p:ext uri="{BB962C8B-B14F-4D97-AF65-F5344CB8AC3E}">
        <p14:creationId xmlns:p14="http://schemas.microsoft.com/office/powerpoint/2010/main" val="23230221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re_02-orange">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4790E3B2-4A64-9441-85B3-521A645E992A}"/>
              </a:ext>
            </a:extLst>
          </p:cNvPr>
          <p:cNvSpPr/>
          <p:nvPr userDrawn="1"/>
        </p:nvSpPr>
        <p:spPr>
          <a:xfrm>
            <a:off x="0" y="1800000"/>
            <a:ext cx="5338800" cy="5058000"/>
          </a:xfrm>
          <a:prstGeom prst="rect">
            <a:avLst/>
          </a:prstGeom>
          <a:solidFill>
            <a:srgbClr val="FF8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7" name="Rectangle 6">
            <a:extLst>
              <a:ext uri="{FF2B5EF4-FFF2-40B4-BE49-F238E27FC236}">
                <a16:creationId xmlns="" xmlns:a16="http://schemas.microsoft.com/office/drawing/2014/main" id="{88159929-A742-334A-B1AF-1593373A0717}"/>
              </a:ext>
            </a:extLst>
          </p:cNvPr>
          <p:cNvSpPr/>
          <p:nvPr userDrawn="1"/>
        </p:nvSpPr>
        <p:spPr>
          <a:xfrm>
            <a:off x="0" y="0"/>
            <a:ext cx="5338800" cy="1800000"/>
          </a:xfrm>
          <a:prstGeom prst="rect">
            <a:avLst/>
          </a:prstGeom>
          <a:solidFill>
            <a:srgbClr val="FFB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9" name="Espace réservé du texte 26">
            <a:extLst>
              <a:ext uri="{FF2B5EF4-FFF2-40B4-BE49-F238E27FC236}">
                <a16:creationId xmlns="" xmlns:a16="http://schemas.microsoft.com/office/drawing/2014/main" id="{3CE51BA2-D309-3641-97BB-478096218B78}"/>
              </a:ext>
            </a:extLst>
          </p:cNvPr>
          <p:cNvSpPr>
            <a:spLocks noGrp="1"/>
          </p:cNvSpPr>
          <p:nvPr>
            <p:ph type="body" sz="quarter" idx="11" hasCustomPrompt="1"/>
          </p:nvPr>
        </p:nvSpPr>
        <p:spPr>
          <a:xfrm>
            <a:off x="0" y="1800000"/>
            <a:ext cx="5335200" cy="5058000"/>
          </a:xfrm>
          <a:prstGeom prst="rect">
            <a:avLst/>
          </a:prstGeom>
          <a:noFill/>
        </p:spPr>
        <p:txBody>
          <a:bodyPr wrap="square" lIns="540000" tIns="46800" rIns="540000" anchor="ctr">
            <a:noAutofit/>
          </a:bodyPr>
          <a:lstStyle>
            <a:lvl1pPr marL="0" indent="0">
              <a:buFontTx/>
              <a:buNone/>
              <a:defRPr sz="4000" b="0" i="0">
                <a:solidFill>
                  <a:schemeClr val="bg1"/>
                </a:solidFill>
                <a:latin typeface="Work Sans ExtraLight"/>
                <a:cs typeface="Work Sans ExtraLight"/>
              </a:defRPr>
            </a:lvl1pPr>
            <a:lvl2pPr>
              <a:buFontTx/>
              <a:buNone/>
              <a:defRPr/>
            </a:lvl2pPr>
            <a:lvl3pPr>
              <a:buFontTx/>
              <a:buNone/>
              <a:defRPr/>
            </a:lvl3pPr>
            <a:lvl4pPr>
              <a:buFontTx/>
              <a:buNone/>
              <a:defRPr/>
            </a:lvl4pPr>
            <a:lvl5pPr>
              <a:buFontTx/>
              <a:buNone/>
              <a:defRPr/>
            </a:lvl5pPr>
          </a:lstStyle>
          <a:p>
            <a:pPr lvl="0"/>
            <a:r>
              <a:rPr lang="fr-FR" dirty="0"/>
              <a:t>Cliquez pour modifier le titre du document</a:t>
            </a:r>
          </a:p>
        </p:txBody>
      </p:sp>
      <p:pic>
        <p:nvPicPr>
          <p:cNvPr id="6" name="Image 5">
            <a:extLst>
              <a:ext uri="{FF2B5EF4-FFF2-40B4-BE49-F238E27FC236}">
                <a16:creationId xmlns="" xmlns:a16="http://schemas.microsoft.com/office/drawing/2014/main" id="{874E04E2-D4C6-D64C-A2D2-3B6C2BAFF6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0761" y="215153"/>
            <a:ext cx="2160000" cy="1251277"/>
          </a:xfrm>
          <a:prstGeom prst="rect">
            <a:avLst/>
          </a:prstGeom>
        </p:spPr>
      </p:pic>
    </p:spTree>
    <p:extLst>
      <p:ext uri="{BB962C8B-B14F-4D97-AF65-F5344CB8AC3E}">
        <p14:creationId xmlns:p14="http://schemas.microsoft.com/office/powerpoint/2010/main" val="7869778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re_02">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4790E3B2-4A64-9441-85B3-521A645E992A}"/>
              </a:ext>
            </a:extLst>
          </p:cNvPr>
          <p:cNvSpPr/>
          <p:nvPr userDrawn="1"/>
        </p:nvSpPr>
        <p:spPr>
          <a:xfrm>
            <a:off x="0" y="1800000"/>
            <a:ext cx="5338800" cy="5058000"/>
          </a:xfrm>
          <a:prstGeom prst="rect">
            <a:avLst/>
          </a:prstGeom>
          <a:solidFill>
            <a:srgbClr val="105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7" name="Rectangle 6">
            <a:extLst>
              <a:ext uri="{FF2B5EF4-FFF2-40B4-BE49-F238E27FC236}">
                <a16:creationId xmlns="" xmlns:a16="http://schemas.microsoft.com/office/drawing/2014/main" id="{88159929-A742-334A-B1AF-1593373A0717}"/>
              </a:ext>
            </a:extLst>
          </p:cNvPr>
          <p:cNvSpPr/>
          <p:nvPr userDrawn="1"/>
        </p:nvSpPr>
        <p:spPr>
          <a:xfrm>
            <a:off x="0" y="0"/>
            <a:ext cx="5338800" cy="1800000"/>
          </a:xfrm>
          <a:prstGeom prst="rect">
            <a:avLst/>
          </a:prstGeom>
          <a:solidFill>
            <a:srgbClr val="108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9" name="Espace réservé du texte 26">
            <a:extLst>
              <a:ext uri="{FF2B5EF4-FFF2-40B4-BE49-F238E27FC236}">
                <a16:creationId xmlns="" xmlns:a16="http://schemas.microsoft.com/office/drawing/2014/main" id="{3CE51BA2-D309-3641-97BB-478096218B78}"/>
              </a:ext>
            </a:extLst>
          </p:cNvPr>
          <p:cNvSpPr>
            <a:spLocks noGrp="1"/>
          </p:cNvSpPr>
          <p:nvPr>
            <p:ph type="body" sz="quarter" idx="11" hasCustomPrompt="1"/>
          </p:nvPr>
        </p:nvSpPr>
        <p:spPr>
          <a:xfrm>
            <a:off x="0" y="1800000"/>
            <a:ext cx="5335200" cy="5058000"/>
          </a:xfrm>
          <a:prstGeom prst="rect">
            <a:avLst/>
          </a:prstGeom>
          <a:noFill/>
        </p:spPr>
        <p:txBody>
          <a:bodyPr wrap="square" lIns="540000" tIns="46800" rIns="540000" anchor="ctr">
            <a:noAutofit/>
          </a:bodyPr>
          <a:lstStyle>
            <a:lvl1pPr marL="0" indent="0">
              <a:buFontTx/>
              <a:buNone/>
              <a:defRPr sz="4000" b="0" i="0">
                <a:solidFill>
                  <a:schemeClr val="bg1"/>
                </a:solidFill>
                <a:latin typeface="Work Sans ExtraLight"/>
                <a:cs typeface="Work Sans ExtraLight"/>
              </a:defRPr>
            </a:lvl1pPr>
            <a:lvl2pPr>
              <a:buFontTx/>
              <a:buNone/>
              <a:defRPr/>
            </a:lvl2pPr>
            <a:lvl3pPr>
              <a:buFontTx/>
              <a:buNone/>
              <a:defRPr/>
            </a:lvl3pPr>
            <a:lvl4pPr>
              <a:buFontTx/>
              <a:buNone/>
              <a:defRPr/>
            </a:lvl4pPr>
            <a:lvl5pPr>
              <a:buFontTx/>
              <a:buNone/>
              <a:defRPr/>
            </a:lvl5pPr>
          </a:lstStyle>
          <a:p>
            <a:pPr lvl="0"/>
            <a:r>
              <a:rPr lang="fr-FR" dirty="0"/>
              <a:t>Cliquez pour modifier le titre du document</a:t>
            </a:r>
          </a:p>
        </p:txBody>
      </p:sp>
      <p:pic>
        <p:nvPicPr>
          <p:cNvPr id="6" name="Image 5">
            <a:extLst>
              <a:ext uri="{FF2B5EF4-FFF2-40B4-BE49-F238E27FC236}">
                <a16:creationId xmlns="" xmlns:a16="http://schemas.microsoft.com/office/drawing/2014/main" id="{874E04E2-D4C6-D64C-A2D2-3B6C2BAFF6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0761" y="215153"/>
            <a:ext cx="2160000" cy="1251277"/>
          </a:xfrm>
          <a:prstGeom prst="rect">
            <a:avLst/>
          </a:prstGeom>
        </p:spPr>
      </p:pic>
    </p:spTree>
    <p:extLst>
      <p:ext uri="{BB962C8B-B14F-4D97-AF65-F5344CB8AC3E}">
        <p14:creationId xmlns:p14="http://schemas.microsoft.com/office/powerpoint/2010/main" val="39489774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re_0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CE3BCD3-E98D-944B-9CC9-7FBF5E21CA75}"/>
              </a:ext>
            </a:extLst>
          </p:cNvPr>
          <p:cNvSpPr/>
          <p:nvPr userDrawn="1"/>
        </p:nvSpPr>
        <p:spPr>
          <a:xfrm>
            <a:off x="0" y="0"/>
            <a:ext cx="12192000" cy="6858000"/>
          </a:xfrm>
          <a:prstGeom prst="rect">
            <a:avLst/>
          </a:prstGeom>
          <a:gradFill>
            <a:gsLst>
              <a:gs pos="10000">
                <a:srgbClr val="FFB210"/>
              </a:gs>
              <a:gs pos="100000">
                <a:srgbClr val="FE5716"/>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6" name="Image 5">
            <a:extLst>
              <a:ext uri="{FF2B5EF4-FFF2-40B4-BE49-F238E27FC236}">
                <a16:creationId xmlns:a16="http://schemas.microsoft.com/office/drawing/2014/main" xmlns="" id="{411BBE51-7EC0-504A-821B-48A32C066D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0761" y="215153"/>
            <a:ext cx="2160000" cy="1251277"/>
          </a:xfrm>
          <a:prstGeom prst="rect">
            <a:avLst/>
          </a:prstGeom>
        </p:spPr>
      </p:pic>
      <p:sp>
        <p:nvSpPr>
          <p:cNvPr id="9" name="Espace réservé du texte 26">
            <a:extLst>
              <a:ext uri="{FF2B5EF4-FFF2-40B4-BE49-F238E27FC236}">
                <a16:creationId xmlns:a16="http://schemas.microsoft.com/office/drawing/2014/main" xmlns="" id="{1BBA1C2C-F1E3-EA45-BB74-7915C9FFCDCF}"/>
              </a:ext>
            </a:extLst>
          </p:cNvPr>
          <p:cNvSpPr>
            <a:spLocks noGrp="1"/>
          </p:cNvSpPr>
          <p:nvPr>
            <p:ph type="body" sz="quarter" idx="10" hasCustomPrompt="1"/>
          </p:nvPr>
        </p:nvSpPr>
        <p:spPr>
          <a:xfrm>
            <a:off x="1681842" y="1681583"/>
            <a:ext cx="8280000" cy="1277745"/>
          </a:xfrm>
          <a:prstGeom prst="rect">
            <a:avLst/>
          </a:prstGeom>
          <a:noFill/>
        </p:spPr>
        <p:txBody>
          <a:bodyPr lIns="540000" rIns="90000" anchor="ctr">
            <a:noAutofit/>
          </a:bodyPr>
          <a:lstStyle>
            <a:lvl1pPr marL="0" indent="0">
              <a:buFontTx/>
              <a:buNone/>
              <a:defRPr sz="2000">
                <a:solidFill>
                  <a:schemeClr val="bg1"/>
                </a:solidFill>
              </a:defRPr>
            </a:lvl1pPr>
            <a:lvl2pPr>
              <a:buFontTx/>
              <a:buNone/>
              <a:defRPr/>
            </a:lvl2pPr>
            <a:lvl3pPr>
              <a:buFontTx/>
              <a:buNone/>
              <a:defRPr/>
            </a:lvl3pPr>
            <a:lvl4pPr>
              <a:buFontTx/>
              <a:buNone/>
              <a:defRPr/>
            </a:lvl4pPr>
            <a:lvl5pPr>
              <a:buFontTx/>
              <a:buNone/>
              <a:defRPr/>
            </a:lvl5pPr>
          </a:lstStyle>
          <a:p>
            <a:pPr lvl="0"/>
            <a:r>
              <a:rPr lang="fr-FR" dirty="0"/>
              <a:t>Cliquez pour modifier l’en-tête</a:t>
            </a:r>
            <a:br>
              <a:rPr lang="fr-FR" dirty="0"/>
            </a:br>
            <a:r>
              <a:rPr lang="fr-FR" dirty="0"/>
              <a:t>du document</a:t>
            </a:r>
          </a:p>
        </p:txBody>
      </p:sp>
      <p:sp>
        <p:nvSpPr>
          <p:cNvPr id="10" name="Espace réservé du texte 26">
            <a:extLst>
              <a:ext uri="{FF2B5EF4-FFF2-40B4-BE49-F238E27FC236}">
                <a16:creationId xmlns:a16="http://schemas.microsoft.com/office/drawing/2014/main" xmlns="" id="{9290D544-D324-EB40-9D38-398CBC655B05}"/>
              </a:ext>
            </a:extLst>
          </p:cNvPr>
          <p:cNvSpPr>
            <a:spLocks noGrp="1"/>
          </p:cNvSpPr>
          <p:nvPr>
            <p:ph type="body" sz="quarter" idx="11" hasCustomPrompt="1"/>
          </p:nvPr>
        </p:nvSpPr>
        <p:spPr>
          <a:xfrm>
            <a:off x="1681842" y="2959328"/>
            <a:ext cx="8280000" cy="2520000"/>
          </a:xfrm>
          <a:prstGeom prst="rect">
            <a:avLst/>
          </a:prstGeom>
          <a:noFill/>
        </p:spPr>
        <p:txBody>
          <a:bodyPr wrap="square" lIns="540000" tIns="46800" rIns="540000" anchor="ctr">
            <a:noAutofit/>
          </a:bodyPr>
          <a:lstStyle>
            <a:lvl1pPr marL="0" indent="0">
              <a:buFontTx/>
              <a:buNone/>
              <a:defRPr sz="4000" b="0" i="0">
                <a:solidFill>
                  <a:schemeClr val="bg1"/>
                </a:solidFill>
                <a:latin typeface="Work Sans ExtraLight"/>
                <a:cs typeface="Work Sans ExtraLight"/>
              </a:defRPr>
            </a:lvl1pPr>
            <a:lvl2pPr>
              <a:buFontTx/>
              <a:buNone/>
              <a:defRPr/>
            </a:lvl2pPr>
            <a:lvl3pPr>
              <a:buFontTx/>
              <a:buNone/>
              <a:defRPr/>
            </a:lvl3pPr>
            <a:lvl4pPr>
              <a:buFontTx/>
              <a:buNone/>
              <a:defRPr/>
            </a:lvl4pPr>
            <a:lvl5pPr>
              <a:buFontTx/>
              <a:buNone/>
              <a:defRPr/>
            </a:lvl5pPr>
          </a:lstStyle>
          <a:p>
            <a:pPr lvl="0"/>
            <a:r>
              <a:rPr lang="fr-FR" dirty="0"/>
              <a:t>Cliquez pour modifier le titre du document</a:t>
            </a:r>
          </a:p>
        </p:txBody>
      </p:sp>
    </p:spTree>
    <p:extLst>
      <p:ext uri="{BB962C8B-B14F-4D97-AF65-F5344CB8AC3E}">
        <p14:creationId xmlns:p14="http://schemas.microsoft.com/office/powerpoint/2010/main" val="37093999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re_03-bleu">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FCE3BCD3-E98D-944B-9CC9-7FBF5E21CA75}"/>
              </a:ext>
            </a:extLst>
          </p:cNvPr>
          <p:cNvSpPr/>
          <p:nvPr userDrawn="1"/>
        </p:nvSpPr>
        <p:spPr>
          <a:xfrm>
            <a:off x="0" y="0"/>
            <a:ext cx="12192000" cy="6858000"/>
          </a:xfrm>
          <a:prstGeom prst="rect">
            <a:avLst/>
          </a:prstGeom>
          <a:gradFill>
            <a:gsLst>
              <a:gs pos="10000">
                <a:srgbClr val="1089FF"/>
              </a:gs>
              <a:gs pos="100000">
                <a:srgbClr val="001A70"/>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pic>
        <p:nvPicPr>
          <p:cNvPr id="6" name="Image 5">
            <a:extLst>
              <a:ext uri="{FF2B5EF4-FFF2-40B4-BE49-F238E27FC236}">
                <a16:creationId xmlns="" xmlns:a16="http://schemas.microsoft.com/office/drawing/2014/main" id="{411BBE51-7EC0-504A-821B-48A32C066D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0761" y="215153"/>
            <a:ext cx="2160000" cy="1251277"/>
          </a:xfrm>
          <a:prstGeom prst="rect">
            <a:avLst/>
          </a:prstGeom>
        </p:spPr>
      </p:pic>
      <p:sp>
        <p:nvSpPr>
          <p:cNvPr id="9" name="Espace réservé du texte 26">
            <a:extLst>
              <a:ext uri="{FF2B5EF4-FFF2-40B4-BE49-F238E27FC236}">
                <a16:creationId xmlns="" xmlns:a16="http://schemas.microsoft.com/office/drawing/2014/main" id="{1BBA1C2C-F1E3-EA45-BB74-7915C9FFCDCF}"/>
              </a:ext>
            </a:extLst>
          </p:cNvPr>
          <p:cNvSpPr>
            <a:spLocks noGrp="1"/>
          </p:cNvSpPr>
          <p:nvPr>
            <p:ph type="body" sz="quarter" idx="10" hasCustomPrompt="1"/>
          </p:nvPr>
        </p:nvSpPr>
        <p:spPr>
          <a:xfrm>
            <a:off x="1681842" y="1681583"/>
            <a:ext cx="8280000" cy="1277745"/>
          </a:xfrm>
          <a:prstGeom prst="rect">
            <a:avLst/>
          </a:prstGeom>
          <a:noFill/>
        </p:spPr>
        <p:txBody>
          <a:bodyPr lIns="540000" rIns="90000" anchor="ctr">
            <a:noAutofit/>
          </a:bodyPr>
          <a:lstStyle>
            <a:lvl1pPr marL="0" indent="0">
              <a:buFontTx/>
              <a:buNone/>
              <a:defRPr sz="2000">
                <a:solidFill>
                  <a:schemeClr val="bg1"/>
                </a:solidFill>
              </a:defRPr>
            </a:lvl1pPr>
            <a:lvl2pPr>
              <a:buFontTx/>
              <a:buNone/>
              <a:defRPr/>
            </a:lvl2pPr>
            <a:lvl3pPr>
              <a:buFontTx/>
              <a:buNone/>
              <a:defRPr/>
            </a:lvl3pPr>
            <a:lvl4pPr>
              <a:buFontTx/>
              <a:buNone/>
              <a:defRPr/>
            </a:lvl4pPr>
            <a:lvl5pPr>
              <a:buFontTx/>
              <a:buNone/>
              <a:defRPr/>
            </a:lvl5pPr>
          </a:lstStyle>
          <a:p>
            <a:pPr lvl="0"/>
            <a:r>
              <a:rPr lang="fr-FR" dirty="0"/>
              <a:t>Cliquez pour modifier l’en-tête</a:t>
            </a:r>
            <a:br>
              <a:rPr lang="fr-FR" dirty="0"/>
            </a:br>
            <a:r>
              <a:rPr lang="fr-FR" dirty="0"/>
              <a:t>du document</a:t>
            </a:r>
          </a:p>
        </p:txBody>
      </p:sp>
      <p:sp>
        <p:nvSpPr>
          <p:cNvPr id="10" name="Espace réservé du texte 26">
            <a:extLst>
              <a:ext uri="{FF2B5EF4-FFF2-40B4-BE49-F238E27FC236}">
                <a16:creationId xmlns="" xmlns:a16="http://schemas.microsoft.com/office/drawing/2014/main" id="{9290D544-D324-EB40-9D38-398CBC655B05}"/>
              </a:ext>
            </a:extLst>
          </p:cNvPr>
          <p:cNvSpPr>
            <a:spLocks noGrp="1"/>
          </p:cNvSpPr>
          <p:nvPr>
            <p:ph type="body" sz="quarter" idx="11" hasCustomPrompt="1"/>
          </p:nvPr>
        </p:nvSpPr>
        <p:spPr>
          <a:xfrm>
            <a:off x="1681842" y="2959328"/>
            <a:ext cx="8280000" cy="2520000"/>
          </a:xfrm>
          <a:prstGeom prst="rect">
            <a:avLst/>
          </a:prstGeom>
          <a:noFill/>
        </p:spPr>
        <p:txBody>
          <a:bodyPr wrap="square" lIns="540000" tIns="46800" rIns="540000" anchor="ctr">
            <a:noAutofit/>
          </a:bodyPr>
          <a:lstStyle>
            <a:lvl1pPr marL="0" indent="0">
              <a:buFontTx/>
              <a:buNone/>
              <a:defRPr sz="4000" b="0" i="0">
                <a:solidFill>
                  <a:schemeClr val="bg1"/>
                </a:solidFill>
                <a:latin typeface="Work Sans ExtraLight"/>
                <a:cs typeface="Work Sans ExtraLight"/>
              </a:defRPr>
            </a:lvl1pPr>
            <a:lvl2pPr>
              <a:buFontTx/>
              <a:buNone/>
              <a:defRPr/>
            </a:lvl2pPr>
            <a:lvl3pPr>
              <a:buFontTx/>
              <a:buNone/>
              <a:defRPr/>
            </a:lvl3pPr>
            <a:lvl4pPr>
              <a:buFontTx/>
              <a:buNone/>
              <a:defRPr/>
            </a:lvl4pPr>
            <a:lvl5pPr>
              <a:buFontTx/>
              <a:buNone/>
              <a:defRPr/>
            </a:lvl5pPr>
          </a:lstStyle>
          <a:p>
            <a:pPr lvl="0"/>
            <a:r>
              <a:rPr lang="fr-FR" dirty="0"/>
              <a:t>Cliquez pour modifier le titre du document</a:t>
            </a:r>
          </a:p>
        </p:txBody>
      </p:sp>
    </p:spTree>
    <p:extLst>
      <p:ext uri="{BB962C8B-B14F-4D97-AF65-F5344CB8AC3E}">
        <p14:creationId xmlns:p14="http://schemas.microsoft.com/office/powerpoint/2010/main" val="21965147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ommaire_01-orange">
    <p:spTree>
      <p:nvGrpSpPr>
        <p:cNvPr id="1" name=""/>
        <p:cNvGrpSpPr/>
        <p:nvPr/>
      </p:nvGrpSpPr>
      <p:grpSpPr>
        <a:xfrm>
          <a:off x="0" y="0"/>
          <a:ext cx="0" cy="0"/>
          <a:chOff x="0" y="0"/>
          <a:chExt cx="0" cy="0"/>
        </a:xfrm>
      </p:grpSpPr>
      <p:sp>
        <p:nvSpPr>
          <p:cNvPr id="19" name="Rectangle 18">
            <a:extLst>
              <a:ext uri="{FF2B5EF4-FFF2-40B4-BE49-F238E27FC236}">
                <a16:creationId xmlns="" xmlns:a16="http://schemas.microsoft.com/office/drawing/2014/main" id="{0AC3E4F2-03B4-524D-BE6A-1E5DFB19CFB2}"/>
              </a:ext>
            </a:extLst>
          </p:cNvPr>
          <p:cNvSpPr/>
          <p:nvPr userDrawn="1"/>
        </p:nvSpPr>
        <p:spPr>
          <a:xfrm>
            <a:off x="8593111" y="2007481"/>
            <a:ext cx="3236400" cy="3240000"/>
          </a:xfrm>
          <a:prstGeom prst="rect">
            <a:avLst/>
          </a:prstGeom>
          <a:solidFill>
            <a:srgbClr val="FFB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4" name="Rectangle 13">
            <a:extLst>
              <a:ext uri="{FF2B5EF4-FFF2-40B4-BE49-F238E27FC236}">
                <a16:creationId xmlns="" xmlns:a16="http://schemas.microsoft.com/office/drawing/2014/main" id="{AFA1C38F-A97B-3B4F-A382-756695F1D8B6}"/>
              </a:ext>
            </a:extLst>
          </p:cNvPr>
          <p:cNvSpPr/>
          <p:nvPr userDrawn="1"/>
        </p:nvSpPr>
        <p:spPr>
          <a:xfrm>
            <a:off x="4464864" y="2007481"/>
            <a:ext cx="3236400" cy="3240000"/>
          </a:xfrm>
          <a:prstGeom prst="rect">
            <a:avLst/>
          </a:prstGeom>
          <a:solidFill>
            <a:srgbClr val="FF8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4" name="Rectangle 3">
            <a:extLst>
              <a:ext uri="{FF2B5EF4-FFF2-40B4-BE49-F238E27FC236}">
                <a16:creationId xmlns="" xmlns:a16="http://schemas.microsoft.com/office/drawing/2014/main" id="{C03BC706-A15C-254C-B804-F947DB2A927A}"/>
              </a:ext>
            </a:extLst>
          </p:cNvPr>
          <p:cNvSpPr/>
          <p:nvPr userDrawn="1"/>
        </p:nvSpPr>
        <p:spPr>
          <a:xfrm>
            <a:off x="376959" y="2007481"/>
            <a:ext cx="3236400" cy="3240000"/>
          </a:xfrm>
          <a:prstGeom prst="rect">
            <a:avLst/>
          </a:prstGeom>
          <a:solidFill>
            <a:srgbClr val="FE57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7" name="ZoneTexte 6">
            <a:extLst>
              <a:ext uri="{FF2B5EF4-FFF2-40B4-BE49-F238E27FC236}">
                <a16:creationId xmlns="" xmlns:a16="http://schemas.microsoft.com/office/drawing/2014/main" id="{483B4F50-1DC9-0B40-913E-B4FFD1566727}"/>
              </a:ext>
            </a:extLst>
          </p:cNvPr>
          <p:cNvSpPr txBox="1"/>
          <p:nvPr userDrawn="1"/>
        </p:nvSpPr>
        <p:spPr>
          <a:xfrm>
            <a:off x="241655" y="495909"/>
            <a:ext cx="4411132" cy="1015663"/>
          </a:xfrm>
          <a:prstGeom prst="rect">
            <a:avLst/>
          </a:prstGeom>
          <a:noFill/>
        </p:spPr>
        <p:txBody>
          <a:bodyPr wrap="square" rtlCol="0">
            <a:spAutoFit/>
          </a:bodyPr>
          <a:lstStyle/>
          <a:p>
            <a:r>
              <a:rPr lang="fr-FR" sz="6000" dirty="0">
                <a:solidFill>
                  <a:srgbClr val="FF861D"/>
                </a:solidFill>
                <a:latin typeface="Work Sans ExtraLight"/>
                <a:cs typeface="Work Sans ExtraLight"/>
              </a:rPr>
              <a:t>Sommaire</a:t>
            </a:r>
          </a:p>
        </p:txBody>
      </p:sp>
      <p:sp>
        <p:nvSpPr>
          <p:cNvPr id="15" name="Espace réservé du texte 2">
            <a:extLst>
              <a:ext uri="{FF2B5EF4-FFF2-40B4-BE49-F238E27FC236}">
                <a16:creationId xmlns="" xmlns:a16="http://schemas.microsoft.com/office/drawing/2014/main" id="{9963BD41-EB2F-5346-B2E9-DAD773A39E22}"/>
              </a:ext>
            </a:extLst>
          </p:cNvPr>
          <p:cNvSpPr>
            <a:spLocks noGrp="1"/>
          </p:cNvSpPr>
          <p:nvPr>
            <p:ph type="body" idx="13" hasCustomPrompt="1"/>
          </p:nvPr>
        </p:nvSpPr>
        <p:spPr>
          <a:xfrm>
            <a:off x="360000" y="2007481"/>
            <a:ext cx="3240000" cy="3240000"/>
          </a:xfrm>
          <a:prstGeom prst="rect">
            <a:avLst/>
          </a:prstGeom>
          <a:noFill/>
          <a:ln>
            <a:noFill/>
          </a:ln>
        </p:spPr>
        <p:txBody>
          <a:bodyPr lIns="360000" tIns="46800" rIns="360000" anchor="ctr">
            <a:normAutofit/>
          </a:bodyPr>
          <a:lstStyle>
            <a:lvl1pPr marL="0" indent="444500" algn="ctr">
              <a:lnSpc>
                <a:spcPct val="110000"/>
              </a:lnSpc>
              <a:buClr>
                <a:schemeClr val="bg1"/>
              </a:buClr>
              <a:buSzPct val="200000"/>
              <a:buFont typeface="+mj-lt"/>
              <a:buAutoNum type="arabicPeriod"/>
              <a:tabLst/>
              <a:defRPr sz="2400" b="0" i="0">
                <a:solidFill>
                  <a:schemeClr val="bg1"/>
                </a:solidFill>
                <a:latin typeface="Work Sans ExtraLight"/>
                <a:cs typeface="Work Sans ExtraLigh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Cliquez pour entrer un premier élément de sommaire</a:t>
            </a:r>
          </a:p>
        </p:txBody>
      </p:sp>
      <p:sp>
        <p:nvSpPr>
          <p:cNvPr id="16" name="Espace réservé du texte 2">
            <a:extLst>
              <a:ext uri="{FF2B5EF4-FFF2-40B4-BE49-F238E27FC236}">
                <a16:creationId xmlns="" xmlns:a16="http://schemas.microsoft.com/office/drawing/2014/main" id="{7D241388-1AF1-3D41-A548-37CCB3BDC240}"/>
              </a:ext>
            </a:extLst>
          </p:cNvPr>
          <p:cNvSpPr>
            <a:spLocks noGrp="1"/>
          </p:cNvSpPr>
          <p:nvPr>
            <p:ph type="body" idx="14" hasCustomPrompt="1"/>
          </p:nvPr>
        </p:nvSpPr>
        <p:spPr>
          <a:xfrm>
            <a:off x="4467520" y="2007481"/>
            <a:ext cx="3240000" cy="3240000"/>
          </a:xfrm>
          <a:prstGeom prst="rect">
            <a:avLst/>
          </a:prstGeom>
          <a:noFill/>
          <a:ln>
            <a:noFill/>
          </a:ln>
        </p:spPr>
        <p:txBody>
          <a:bodyPr lIns="360000" tIns="46800" rIns="360000" anchor="ctr">
            <a:normAutofit/>
          </a:bodyPr>
          <a:lstStyle>
            <a:lvl1pPr marL="12700" indent="520700" algn="ctr">
              <a:lnSpc>
                <a:spcPct val="110000"/>
              </a:lnSpc>
              <a:buClr>
                <a:schemeClr val="bg1"/>
              </a:buClr>
              <a:buSzPct val="200000"/>
              <a:buFont typeface="+mj-lt"/>
              <a:buAutoNum type="arabicPeriod" startAt="2"/>
              <a:tabLst/>
              <a:defRPr sz="2400" b="0" i="0">
                <a:solidFill>
                  <a:schemeClr val="bg1"/>
                </a:solidFill>
                <a:latin typeface="Work Sans ExtraLight"/>
                <a:cs typeface="Work Sans ExtraLigh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Cliquez pour entrer un deuxième élément</a:t>
            </a:r>
          </a:p>
        </p:txBody>
      </p:sp>
      <p:sp>
        <p:nvSpPr>
          <p:cNvPr id="17" name="Espace réservé du texte 2">
            <a:extLst>
              <a:ext uri="{FF2B5EF4-FFF2-40B4-BE49-F238E27FC236}">
                <a16:creationId xmlns="" xmlns:a16="http://schemas.microsoft.com/office/drawing/2014/main" id="{4D10867D-B42A-2941-B971-C79B5C0E4B27}"/>
              </a:ext>
            </a:extLst>
          </p:cNvPr>
          <p:cNvSpPr>
            <a:spLocks noGrp="1"/>
          </p:cNvSpPr>
          <p:nvPr>
            <p:ph type="body" idx="15" hasCustomPrompt="1"/>
          </p:nvPr>
        </p:nvSpPr>
        <p:spPr>
          <a:xfrm>
            <a:off x="8575041" y="2007481"/>
            <a:ext cx="3240000" cy="3240000"/>
          </a:xfrm>
          <a:prstGeom prst="rect">
            <a:avLst/>
          </a:prstGeom>
          <a:noFill/>
        </p:spPr>
        <p:txBody>
          <a:bodyPr lIns="360000" tIns="46800" rIns="360000" anchor="ctr">
            <a:normAutofit/>
          </a:bodyPr>
          <a:lstStyle>
            <a:lvl1pPr marL="12700" indent="520700" algn="ctr">
              <a:lnSpc>
                <a:spcPct val="110000"/>
              </a:lnSpc>
              <a:buClr>
                <a:schemeClr val="bg1"/>
              </a:buClr>
              <a:buSzPct val="200000"/>
              <a:buFont typeface="+mj-lt"/>
              <a:buAutoNum type="arabicPeriod" startAt="3"/>
              <a:tabLst/>
              <a:defRPr sz="2400" b="0" i="0">
                <a:solidFill>
                  <a:schemeClr val="bg1"/>
                </a:solidFill>
                <a:latin typeface="Work Sans ExtraLight"/>
                <a:cs typeface="Work Sans ExtraLigh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Cliquez pour entrer un troisième élément</a:t>
            </a:r>
          </a:p>
        </p:txBody>
      </p:sp>
      <p:pic>
        <p:nvPicPr>
          <p:cNvPr id="9" name="Image 8">
            <a:extLst>
              <a:ext uri="{FF2B5EF4-FFF2-40B4-BE49-F238E27FC236}">
                <a16:creationId xmlns="" xmlns:a16="http://schemas.microsoft.com/office/drawing/2014/main" id="{5B179B71-524B-DD4D-A9D0-51585FE140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512" y="6046256"/>
            <a:ext cx="1028700" cy="685800"/>
          </a:xfrm>
          <a:prstGeom prst="rect">
            <a:avLst/>
          </a:prstGeom>
        </p:spPr>
      </p:pic>
      <p:sp>
        <p:nvSpPr>
          <p:cNvPr id="3" name="Espace réservé du numéro de diapositive 2">
            <a:extLst>
              <a:ext uri="{FF2B5EF4-FFF2-40B4-BE49-F238E27FC236}">
                <a16:creationId xmlns="" xmlns:a16="http://schemas.microsoft.com/office/drawing/2014/main" id="{D1DC0971-8307-7B4A-BF71-56942FC4814B}"/>
              </a:ext>
            </a:extLst>
          </p:cNvPr>
          <p:cNvSpPr>
            <a:spLocks noGrp="1"/>
          </p:cNvSpPr>
          <p:nvPr>
            <p:ph type="sldNum" sz="quarter" idx="16"/>
          </p:nvPr>
        </p:nvSpPr>
        <p:spPr/>
        <p:txBody>
          <a:bodyPr/>
          <a:lstStyle/>
          <a:p>
            <a:fld id="{2EE3DB67-EEC3-864F-AA9B-084794469228}"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32612600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Sommaire_01">
    <p:spTree>
      <p:nvGrpSpPr>
        <p:cNvPr id="1" name=""/>
        <p:cNvGrpSpPr/>
        <p:nvPr/>
      </p:nvGrpSpPr>
      <p:grpSpPr>
        <a:xfrm>
          <a:off x="0" y="0"/>
          <a:ext cx="0" cy="0"/>
          <a:chOff x="0" y="0"/>
          <a:chExt cx="0" cy="0"/>
        </a:xfrm>
      </p:grpSpPr>
      <p:sp>
        <p:nvSpPr>
          <p:cNvPr id="19" name="Rectangle 18">
            <a:extLst>
              <a:ext uri="{FF2B5EF4-FFF2-40B4-BE49-F238E27FC236}">
                <a16:creationId xmlns="" xmlns:a16="http://schemas.microsoft.com/office/drawing/2014/main" id="{0AC3E4F2-03B4-524D-BE6A-1E5DFB19CFB2}"/>
              </a:ext>
            </a:extLst>
          </p:cNvPr>
          <p:cNvSpPr/>
          <p:nvPr userDrawn="1"/>
        </p:nvSpPr>
        <p:spPr>
          <a:xfrm>
            <a:off x="8593111" y="2007481"/>
            <a:ext cx="3236400" cy="3240000"/>
          </a:xfrm>
          <a:prstGeom prst="rect">
            <a:avLst/>
          </a:prstGeom>
          <a:solidFill>
            <a:srgbClr val="108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4" name="Rectangle 13">
            <a:extLst>
              <a:ext uri="{FF2B5EF4-FFF2-40B4-BE49-F238E27FC236}">
                <a16:creationId xmlns="" xmlns:a16="http://schemas.microsoft.com/office/drawing/2014/main" id="{AFA1C38F-A97B-3B4F-A382-756695F1D8B6}"/>
              </a:ext>
            </a:extLst>
          </p:cNvPr>
          <p:cNvSpPr/>
          <p:nvPr userDrawn="1"/>
        </p:nvSpPr>
        <p:spPr>
          <a:xfrm>
            <a:off x="4464864" y="2007481"/>
            <a:ext cx="3236400" cy="3240000"/>
          </a:xfrm>
          <a:prstGeom prst="rect">
            <a:avLst/>
          </a:prstGeom>
          <a:solidFill>
            <a:srgbClr val="105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4" name="Rectangle 3">
            <a:extLst>
              <a:ext uri="{FF2B5EF4-FFF2-40B4-BE49-F238E27FC236}">
                <a16:creationId xmlns="" xmlns:a16="http://schemas.microsoft.com/office/drawing/2014/main" id="{C03BC706-A15C-254C-B804-F947DB2A927A}"/>
              </a:ext>
            </a:extLst>
          </p:cNvPr>
          <p:cNvSpPr/>
          <p:nvPr userDrawn="1"/>
        </p:nvSpPr>
        <p:spPr>
          <a:xfrm>
            <a:off x="376959" y="2007481"/>
            <a:ext cx="3236400" cy="3240000"/>
          </a:xfrm>
          <a:prstGeom prst="rect">
            <a:avLst/>
          </a:prstGeom>
          <a:solidFill>
            <a:srgbClr val="001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7" name="ZoneTexte 6">
            <a:extLst>
              <a:ext uri="{FF2B5EF4-FFF2-40B4-BE49-F238E27FC236}">
                <a16:creationId xmlns="" xmlns:a16="http://schemas.microsoft.com/office/drawing/2014/main" id="{483B4F50-1DC9-0B40-913E-B4FFD1566727}"/>
              </a:ext>
            </a:extLst>
          </p:cNvPr>
          <p:cNvSpPr txBox="1"/>
          <p:nvPr userDrawn="1"/>
        </p:nvSpPr>
        <p:spPr>
          <a:xfrm>
            <a:off x="241655" y="495909"/>
            <a:ext cx="4411132" cy="1015663"/>
          </a:xfrm>
          <a:prstGeom prst="rect">
            <a:avLst/>
          </a:prstGeom>
          <a:noFill/>
        </p:spPr>
        <p:txBody>
          <a:bodyPr wrap="square" rtlCol="0">
            <a:spAutoFit/>
          </a:bodyPr>
          <a:lstStyle/>
          <a:p>
            <a:r>
              <a:rPr lang="fr-FR" sz="6000" dirty="0">
                <a:solidFill>
                  <a:srgbClr val="001A70"/>
                </a:solidFill>
                <a:latin typeface="Work Sans ExtraLight"/>
                <a:cs typeface="Work Sans ExtraLight"/>
              </a:rPr>
              <a:t>Sommaire</a:t>
            </a:r>
          </a:p>
        </p:txBody>
      </p:sp>
      <p:sp>
        <p:nvSpPr>
          <p:cNvPr id="15" name="Espace réservé du texte 2">
            <a:extLst>
              <a:ext uri="{FF2B5EF4-FFF2-40B4-BE49-F238E27FC236}">
                <a16:creationId xmlns="" xmlns:a16="http://schemas.microsoft.com/office/drawing/2014/main" id="{9963BD41-EB2F-5346-B2E9-DAD773A39E22}"/>
              </a:ext>
            </a:extLst>
          </p:cNvPr>
          <p:cNvSpPr>
            <a:spLocks noGrp="1"/>
          </p:cNvSpPr>
          <p:nvPr>
            <p:ph type="body" idx="13" hasCustomPrompt="1"/>
          </p:nvPr>
        </p:nvSpPr>
        <p:spPr>
          <a:xfrm>
            <a:off x="360000" y="2007481"/>
            <a:ext cx="3240000" cy="3240000"/>
          </a:xfrm>
          <a:noFill/>
          <a:ln>
            <a:noFill/>
          </a:ln>
        </p:spPr>
        <p:txBody>
          <a:bodyPr lIns="360000" tIns="46800" rIns="360000" anchor="ctr">
            <a:normAutofit/>
          </a:bodyPr>
          <a:lstStyle>
            <a:lvl1pPr marL="0" indent="444500" algn="ctr">
              <a:lnSpc>
                <a:spcPct val="110000"/>
              </a:lnSpc>
              <a:buClr>
                <a:schemeClr val="bg1"/>
              </a:buClr>
              <a:buSzPct val="200000"/>
              <a:buFont typeface="+mj-lt"/>
              <a:buAutoNum type="arabicPeriod"/>
              <a:tabLst/>
              <a:defRPr sz="2400" b="0" i="0">
                <a:solidFill>
                  <a:schemeClr val="bg2"/>
                </a:solidFill>
                <a:latin typeface="Work Sans ExtraLight"/>
                <a:cs typeface="Work Sans ExtraLigh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Cliquez pour entrer un premier élément de sommaire</a:t>
            </a:r>
          </a:p>
        </p:txBody>
      </p:sp>
      <p:sp>
        <p:nvSpPr>
          <p:cNvPr id="16" name="Espace réservé du texte 2">
            <a:extLst>
              <a:ext uri="{FF2B5EF4-FFF2-40B4-BE49-F238E27FC236}">
                <a16:creationId xmlns="" xmlns:a16="http://schemas.microsoft.com/office/drawing/2014/main" id="{7D241388-1AF1-3D41-A548-37CCB3BDC240}"/>
              </a:ext>
            </a:extLst>
          </p:cNvPr>
          <p:cNvSpPr>
            <a:spLocks noGrp="1"/>
          </p:cNvSpPr>
          <p:nvPr>
            <p:ph type="body" idx="14" hasCustomPrompt="1"/>
          </p:nvPr>
        </p:nvSpPr>
        <p:spPr>
          <a:xfrm>
            <a:off x="4467520" y="2007481"/>
            <a:ext cx="3240000" cy="3240000"/>
          </a:xfrm>
          <a:noFill/>
          <a:ln>
            <a:noFill/>
          </a:ln>
        </p:spPr>
        <p:txBody>
          <a:bodyPr lIns="360000" tIns="46800" rIns="360000" anchor="ctr">
            <a:normAutofit/>
          </a:bodyPr>
          <a:lstStyle>
            <a:lvl1pPr marL="12700" indent="520700" algn="ctr">
              <a:lnSpc>
                <a:spcPct val="110000"/>
              </a:lnSpc>
              <a:buClr>
                <a:schemeClr val="bg1"/>
              </a:buClr>
              <a:buSzPct val="200000"/>
              <a:buFont typeface="+mj-lt"/>
              <a:buAutoNum type="arabicPeriod" startAt="2"/>
              <a:tabLst/>
              <a:defRPr sz="2400" b="0" i="0">
                <a:solidFill>
                  <a:schemeClr val="bg2"/>
                </a:solidFill>
                <a:latin typeface="Work Sans ExtraLight"/>
                <a:cs typeface="Work Sans ExtraLigh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Cliquez pour entrer un deuxième élément</a:t>
            </a:r>
          </a:p>
        </p:txBody>
      </p:sp>
      <p:sp>
        <p:nvSpPr>
          <p:cNvPr id="17" name="Espace réservé du texte 2">
            <a:extLst>
              <a:ext uri="{FF2B5EF4-FFF2-40B4-BE49-F238E27FC236}">
                <a16:creationId xmlns="" xmlns:a16="http://schemas.microsoft.com/office/drawing/2014/main" id="{4D10867D-B42A-2941-B971-C79B5C0E4B27}"/>
              </a:ext>
            </a:extLst>
          </p:cNvPr>
          <p:cNvSpPr>
            <a:spLocks noGrp="1"/>
          </p:cNvSpPr>
          <p:nvPr>
            <p:ph type="body" idx="15" hasCustomPrompt="1"/>
          </p:nvPr>
        </p:nvSpPr>
        <p:spPr>
          <a:xfrm>
            <a:off x="8575041" y="2007481"/>
            <a:ext cx="3240000" cy="3240000"/>
          </a:xfrm>
          <a:noFill/>
        </p:spPr>
        <p:txBody>
          <a:bodyPr lIns="360000" tIns="46800" rIns="360000" anchor="ctr">
            <a:normAutofit/>
          </a:bodyPr>
          <a:lstStyle>
            <a:lvl1pPr marL="12700" indent="520700" algn="ctr">
              <a:lnSpc>
                <a:spcPct val="110000"/>
              </a:lnSpc>
              <a:buClr>
                <a:schemeClr val="bg1"/>
              </a:buClr>
              <a:buSzPct val="200000"/>
              <a:buFont typeface="+mj-lt"/>
              <a:buAutoNum type="arabicPeriod" startAt="3"/>
              <a:tabLst/>
              <a:defRPr sz="2400" b="0" i="0">
                <a:solidFill>
                  <a:schemeClr val="bg2"/>
                </a:solidFill>
                <a:latin typeface="Work Sans ExtraLight"/>
                <a:cs typeface="Work Sans ExtraLigh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Cliquez pour entrer un troisième élément</a:t>
            </a:r>
          </a:p>
        </p:txBody>
      </p:sp>
      <p:pic>
        <p:nvPicPr>
          <p:cNvPr id="9" name="Image 8">
            <a:extLst>
              <a:ext uri="{FF2B5EF4-FFF2-40B4-BE49-F238E27FC236}">
                <a16:creationId xmlns="" xmlns:a16="http://schemas.microsoft.com/office/drawing/2014/main" id="{5B179B71-524B-DD4D-A9D0-51585FE1403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512" y="6046256"/>
            <a:ext cx="1028700" cy="685800"/>
          </a:xfrm>
          <a:prstGeom prst="rect">
            <a:avLst/>
          </a:prstGeom>
        </p:spPr>
      </p:pic>
      <p:sp>
        <p:nvSpPr>
          <p:cNvPr id="3" name="Espace réservé du numéro de diapositive 2">
            <a:extLst>
              <a:ext uri="{FF2B5EF4-FFF2-40B4-BE49-F238E27FC236}">
                <a16:creationId xmlns="" xmlns:a16="http://schemas.microsoft.com/office/drawing/2014/main" id="{D1DC0971-8307-7B4A-BF71-56942FC4814B}"/>
              </a:ext>
            </a:extLst>
          </p:cNvPr>
          <p:cNvSpPr>
            <a:spLocks noGrp="1"/>
          </p:cNvSpPr>
          <p:nvPr>
            <p:ph type="sldNum" sz="quarter" idx="16"/>
          </p:nvPr>
        </p:nvSpPr>
        <p:spPr/>
        <p:txBody>
          <a:bodyPr/>
          <a:lstStyle/>
          <a:p>
            <a:fld id="{2EE3DB67-EEC3-864F-AA9B-084794469228}"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32864003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tercalaire_01-orange foncé">
    <p:spTree>
      <p:nvGrpSpPr>
        <p:cNvPr id="1" name=""/>
        <p:cNvGrpSpPr/>
        <p:nvPr/>
      </p:nvGrpSpPr>
      <p:grpSpPr>
        <a:xfrm>
          <a:off x="0" y="0"/>
          <a:ext cx="0" cy="0"/>
          <a:chOff x="0" y="0"/>
          <a:chExt cx="0" cy="0"/>
        </a:xfrm>
      </p:grpSpPr>
      <p:sp>
        <p:nvSpPr>
          <p:cNvPr id="6" name="Titre 1">
            <a:extLst>
              <a:ext uri="{FF2B5EF4-FFF2-40B4-BE49-F238E27FC236}">
                <a16:creationId xmlns="" xmlns:a16="http://schemas.microsoft.com/office/drawing/2014/main" id="{6D61D5D8-D973-424D-A7F8-CACE24B91608}"/>
              </a:ext>
            </a:extLst>
          </p:cNvPr>
          <p:cNvSpPr>
            <a:spLocks noGrp="1"/>
          </p:cNvSpPr>
          <p:nvPr>
            <p:ph type="title" hasCustomPrompt="1"/>
          </p:nvPr>
        </p:nvSpPr>
        <p:spPr>
          <a:xfrm>
            <a:off x="4294632" y="1693864"/>
            <a:ext cx="7412736" cy="1462084"/>
          </a:xfrm>
          <a:prstGeom prst="rect">
            <a:avLst/>
          </a:prstGeom>
        </p:spPr>
        <p:txBody>
          <a:bodyPr anchor="b"/>
          <a:lstStyle>
            <a:lvl1pPr>
              <a:defRPr b="0" i="0">
                <a:solidFill>
                  <a:srgbClr val="FE5716"/>
                </a:solidFill>
                <a:latin typeface="Work Sans Regular"/>
                <a:cs typeface="Work Sans Regular"/>
              </a:defRPr>
            </a:lvl1pPr>
          </a:lstStyle>
          <a:p>
            <a:r>
              <a:rPr lang="fr-FR" dirty="0"/>
              <a:t>Modifiez le titre </a:t>
            </a:r>
            <a:br>
              <a:rPr lang="fr-FR" dirty="0"/>
            </a:br>
            <a:r>
              <a:rPr lang="fr-FR" dirty="0"/>
              <a:t>de la partie</a:t>
            </a:r>
          </a:p>
        </p:txBody>
      </p:sp>
      <p:sp>
        <p:nvSpPr>
          <p:cNvPr id="9" name="Sous-titre 2">
            <a:extLst>
              <a:ext uri="{FF2B5EF4-FFF2-40B4-BE49-F238E27FC236}">
                <a16:creationId xmlns="" xmlns:a16="http://schemas.microsoft.com/office/drawing/2014/main" id="{016FE6CD-5939-174E-9D46-FAE692C17493}"/>
              </a:ext>
            </a:extLst>
          </p:cNvPr>
          <p:cNvSpPr>
            <a:spLocks noGrp="1"/>
          </p:cNvSpPr>
          <p:nvPr>
            <p:ph type="subTitle" idx="1" hasCustomPrompt="1"/>
          </p:nvPr>
        </p:nvSpPr>
        <p:spPr>
          <a:xfrm>
            <a:off x="4294632" y="3278144"/>
            <a:ext cx="7412736" cy="1655762"/>
          </a:xfrm>
          <a:prstGeom prst="rect">
            <a:avLst/>
          </a:prstGeom>
        </p:spPr>
        <p:txBody>
          <a:bodyPr lIns="144000" anchor="t"/>
          <a:lstStyle>
            <a:lvl1pPr marL="0" indent="0" algn="l">
              <a:buNone/>
              <a:defRPr sz="2400">
                <a:solidFill>
                  <a:srgbClr val="FE571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Cliquez pour modifier le sous-titre </a:t>
            </a:r>
            <a:br>
              <a:rPr lang="fr-FR" dirty="0"/>
            </a:br>
            <a:r>
              <a:rPr lang="fr-FR" dirty="0"/>
              <a:t>de la partie</a:t>
            </a:r>
          </a:p>
        </p:txBody>
      </p:sp>
      <p:sp>
        <p:nvSpPr>
          <p:cNvPr id="13" name="Titre 1">
            <a:extLst>
              <a:ext uri="{FF2B5EF4-FFF2-40B4-BE49-F238E27FC236}">
                <a16:creationId xmlns="" xmlns:a16="http://schemas.microsoft.com/office/drawing/2014/main" id="{D14E72C4-0A18-774B-8506-5B7FC746B996}"/>
              </a:ext>
            </a:extLst>
          </p:cNvPr>
          <p:cNvSpPr txBox="1">
            <a:spLocks/>
          </p:cNvSpPr>
          <p:nvPr userDrawn="1"/>
        </p:nvSpPr>
        <p:spPr>
          <a:xfrm>
            <a:off x="801624" y="1693906"/>
            <a:ext cx="3240024" cy="3240000"/>
          </a:xfrm>
          <a:prstGeom prst="rect">
            <a:avLst/>
          </a:prstGeom>
          <a:solidFill>
            <a:srgbClr val="FE571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baseline="0">
                <a:solidFill>
                  <a:srgbClr val="009EFF"/>
                </a:solidFill>
                <a:latin typeface="Work Sans Regular Roman" pitchFamily="2" charset="77"/>
                <a:ea typeface="+mj-ea"/>
                <a:cs typeface="+mj-cs"/>
              </a:defRPr>
            </a:lvl1pPr>
          </a:lstStyle>
          <a:p>
            <a:pPr algn="ctr"/>
            <a:endParaRPr lang="fr-FR" dirty="0">
              <a:solidFill>
                <a:srgbClr val="FE5716"/>
              </a:solidFill>
            </a:endParaRPr>
          </a:p>
        </p:txBody>
      </p:sp>
      <p:sp>
        <p:nvSpPr>
          <p:cNvPr id="15" name="Espace réservé du texte 14">
            <a:extLst>
              <a:ext uri="{FF2B5EF4-FFF2-40B4-BE49-F238E27FC236}">
                <a16:creationId xmlns="" xmlns:a16="http://schemas.microsoft.com/office/drawing/2014/main" id="{975B5641-E5F4-8E46-891F-81C17D2E991C}"/>
              </a:ext>
            </a:extLst>
          </p:cNvPr>
          <p:cNvSpPr>
            <a:spLocks noGrp="1"/>
          </p:cNvSpPr>
          <p:nvPr>
            <p:ph type="body" sz="quarter" idx="11" hasCustomPrompt="1"/>
          </p:nvPr>
        </p:nvSpPr>
        <p:spPr>
          <a:xfrm>
            <a:off x="801688" y="1693863"/>
            <a:ext cx="3240087" cy="3240087"/>
          </a:xfrm>
          <a:prstGeom prst="rect">
            <a:avLst/>
          </a:prstGeom>
        </p:spPr>
        <p:txBody>
          <a:bodyPr anchor="ctr"/>
          <a:lstStyle>
            <a:lvl1pPr algn="ctr">
              <a:defRPr sz="12000">
                <a:solidFill>
                  <a:schemeClr val="bg1"/>
                </a:solidFill>
              </a:defRPr>
            </a:lvl1pPr>
          </a:lstStyle>
          <a:p>
            <a:pPr lvl="0"/>
            <a:r>
              <a:rPr lang="fr-FR" dirty="0"/>
              <a:t>N°</a:t>
            </a:r>
          </a:p>
        </p:txBody>
      </p:sp>
      <p:pic>
        <p:nvPicPr>
          <p:cNvPr id="8" name="Image 7">
            <a:extLst>
              <a:ext uri="{FF2B5EF4-FFF2-40B4-BE49-F238E27FC236}">
                <a16:creationId xmlns="" xmlns:a16="http://schemas.microsoft.com/office/drawing/2014/main" id="{2E51E772-D8AC-7545-A415-11A0CF58CD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512" y="6046256"/>
            <a:ext cx="1028700" cy="685800"/>
          </a:xfrm>
          <a:prstGeom prst="rect">
            <a:avLst/>
          </a:prstGeom>
        </p:spPr>
      </p:pic>
      <p:sp>
        <p:nvSpPr>
          <p:cNvPr id="2" name="Espace réservé du numéro de diapositive 1">
            <a:extLst>
              <a:ext uri="{FF2B5EF4-FFF2-40B4-BE49-F238E27FC236}">
                <a16:creationId xmlns="" xmlns:a16="http://schemas.microsoft.com/office/drawing/2014/main" id="{B3E04947-8DE8-AB42-889E-4818AACB137B}"/>
              </a:ext>
            </a:extLst>
          </p:cNvPr>
          <p:cNvSpPr>
            <a:spLocks noGrp="1"/>
          </p:cNvSpPr>
          <p:nvPr>
            <p:ph type="sldNum" sz="quarter" idx="12"/>
          </p:nvPr>
        </p:nvSpPr>
        <p:spPr/>
        <p:txBody>
          <a:bodyPr/>
          <a:lstStyle/>
          <a:p>
            <a:fld id="{2EE3DB67-EEC3-864F-AA9B-084794469228}"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3039898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u 2 colonne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a:xfrm>
            <a:off x="527050" y="1268414"/>
            <a:ext cx="5088897" cy="4857750"/>
          </a:xfrm>
        </p:spPr>
        <p:txBody>
          <a:bodyPr/>
          <a:lstStyle>
            <a:lvl1pPr>
              <a:defRPr sz="1400"/>
            </a:lvl1pPr>
            <a:lvl2pPr>
              <a:defRPr sz="1400"/>
            </a:lvl2pPr>
            <a:lvl3pPr>
              <a:defRPr sz="1200"/>
            </a:lvl3pPr>
            <a:lvl4pPr>
              <a:defRPr sz="1100"/>
            </a:lvl4pPr>
            <a:lvl5pPr>
              <a:defRPr sz="1000"/>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pied de page 4"/>
          <p:cNvSpPr>
            <a:spLocks noGrp="1"/>
          </p:cNvSpPr>
          <p:nvPr>
            <p:ph type="ftr" sz="quarter" idx="11"/>
          </p:nvPr>
        </p:nvSpPr>
        <p:spPr/>
        <p:txBody>
          <a:bodyPr/>
          <a:lstStyle/>
          <a:p>
            <a:r>
              <a:rPr lang="de-DE" smtClean="0"/>
              <a:t>EDF SEI - CCP du 17/11/2020</a:t>
            </a:r>
            <a:endParaRPr lang="fr-FR"/>
          </a:p>
        </p:txBody>
      </p:sp>
      <p:sp>
        <p:nvSpPr>
          <p:cNvPr id="7" name="Espace réservé du contenu 2"/>
          <p:cNvSpPr>
            <a:spLocks noGrp="1"/>
          </p:cNvSpPr>
          <p:nvPr>
            <p:ph idx="12"/>
          </p:nvPr>
        </p:nvSpPr>
        <p:spPr>
          <a:xfrm>
            <a:off x="6576054" y="1268414"/>
            <a:ext cx="5088897" cy="4536851"/>
          </a:xfrm>
        </p:spPr>
        <p:txBody>
          <a:bodyPr/>
          <a:lstStyle>
            <a:lvl1pPr>
              <a:defRPr sz="1400"/>
            </a:lvl1pPr>
            <a:lvl2pPr>
              <a:defRPr sz="1400"/>
            </a:lvl2pPr>
            <a:lvl3pPr>
              <a:defRPr sz="1200"/>
            </a:lvl3pPr>
            <a:lvl4pPr>
              <a:defRPr sz="1100"/>
            </a:lvl4pPr>
            <a:lvl5pPr>
              <a:defRPr sz="1000"/>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8" name="Espace réservé du texte 7"/>
          <p:cNvSpPr>
            <a:spLocks noGrp="1"/>
          </p:cNvSpPr>
          <p:nvPr>
            <p:ph type="body" sz="quarter" idx="13" hasCustomPrompt="1"/>
          </p:nvPr>
        </p:nvSpPr>
        <p:spPr>
          <a:xfrm>
            <a:off x="6576054" y="5876926"/>
            <a:ext cx="5088897" cy="180425"/>
          </a:xfrm>
        </p:spPr>
        <p:txBody>
          <a:bodyPr tIns="36000" bIns="36000">
            <a:spAutoFit/>
          </a:bodyPr>
          <a:lstStyle>
            <a:lvl1pPr marL="0" indent="0" algn="r">
              <a:spcBef>
                <a:spcPts val="0"/>
              </a:spcBef>
              <a:buFontTx/>
              <a:buNone/>
              <a:defRPr sz="700" b="0" baseline="0"/>
            </a:lvl1pPr>
            <a:lvl2pPr marL="0" indent="0" algn="r">
              <a:spcBef>
                <a:spcPts val="0"/>
              </a:spcBef>
              <a:buFontTx/>
              <a:buNone/>
              <a:defRPr sz="600"/>
            </a:lvl2pPr>
            <a:lvl3pPr marL="0" indent="0" algn="r">
              <a:spcBef>
                <a:spcPts val="0"/>
              </a:spcBef>
              <a:buFontTx/>
              <a:buNone/>
              <a:defRPr sz="600"/>
            </a:lvl3pPr>
            <a:lvl4pPr marL="0" indent="0" algn="r">
              <a:spcBef>
                <a:spcPts val="0"/>
              </a:spcBef>
              <a:buFontTx/>
              <a:buNone/>
              <a:defRPr sz="600"/>
            </a:lvl4pPr>
            <a:lvl5pPr marL="0" indent="0" algn="r">
              <a:spcBef>
                <a:spcPts val="0"/>
              </a:spcBef>
              <a:buFontTx/>
              <a:buNone/>
              <a:defRPr sz="600"/>
            </a:lvl5pPr>
          </a:lstStyle>
          <a:p>
            <a:pPr lvl="0"/>
            <a:r>
              <a:rPr lang="fr-FR" smtClean="0"/>
              <a:t>Copyright ou crédit photo</a:t>
            </a:r>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tercalaire_02-orange moyen">
    <p:spTree>
      <p:nvGrpSpPr>
        <p:cNvPr id="1" name=""/>
        <p:cNvGrpSpPr/>
        <p:nvPr/>
      </p:nvGrpSpPr>
      <p:grpSpPr>
        <a:xfrm>
          <a:off x="0" y="0"/>
          <a:ext cx="0" cy="0"/>
          <a:chOff x="0" y="0"/>
          <a:chExt cx="0" cy="0"/>
        </a:xfrm>
      </p:grpSpPr>
      <p:sp>
        <p:nvSpPr>
          <p:cNvPr id="6" name="Titre 1">
            <a:extLst>
              <a:ext uri="{FF2B5EF4-FFF2-40B4-BE49-F238E27FC236}">
                <a16:creationId xmlns="" xmlns:a16="http://schemas.microsoft.com/office/drawing/2014/main" id="{6D61D5D8-D973-424D-A7F8-CACE24B91608}"/>
              </a:ext>
            </a:extLst>
          </p:cNvPr>
          <p:cNvSpPr>
            <a:spLocks noGrp="1"/>
          </p:cNvSpPr>
          <p:nvPr>
            <p:ph type="title" hasCustomPrompt="1"/>
          </p:nvPr>
        </p:nvSpPr>
        <p:spPr>
          <a:xfrm>
            <a:off x="4294632" y="1693864"/>
            <a:ext cx="7412736" cy="1462084"/>
          </a:xfrm>
          <a:prstGeom prst="rect">
            <a:avLst/>
          </a:prstGeom>
        </p:spPr>
        <p:txBody>
          <a:bodyPr anchor="b"/>
          <a:lstStyle>
            <a:lvl1pPr>
              <a:defRPr b="0" i="0">
                <a:solidFill>
                  <a:srgbClr val="FF861D"/>
                </a:solidFill>
                <a:latin typeface="Work Sans Regular"/>
                <a:cs typeface="Work Sans Regular"/>
              </a:defRPr>
            </a:lvl1pPr>
          </a:lstStyle>
          <a:p>
            <a:r>
              <a:rPr lang="fr-FR" dirty="0"/>
              <a:t>Modifiez le titre </a:t>
            </a:r>
            <a:br>
              <a:rPr lang="fr-FR" dirty="0"/>
            </a:br>
            <a:r>
              <a:rPr lang="fr-FR" dirty="0"/>
              <a:t>de la partie</a:t>
            </a:r>
          </a:p>
        </p:txBody>
      </p:sp>
      <p:sp>
        <p:nvSpPr>
          <p:cNvPr id="9" name="Sous-titre 2">
            <a:extLst>
              <a:ext uri="{FF2B5EF4-FFF2-40B4-BE49-F238E27FC236}">
                <a16:creationId xmlns="" xmlns:a16="http://schemas.microsoft.com/office/drawing/2014/main" id="{016FE6CD-5939-174E-9D46-FAE692C17493}"/>
              </a:ext>
            </a:extLst>
          </p:cNvPr>
          <p:cNvSpPr>
            <a:spLocks noGrp="1"/>
          </p:cNvSpPr>
          <p:nvPr>
            <p:ph type="subTitle" idx="1" hasCustomPrompt="1"/>
          </p:nvPr>
        </p:nvSpPr>
        <p:spPr>
          <a:xfrm>
            <a:off x="4294632" y="3278144"/>
            <a:ext cx="7412736" cy="1655762"/>
          </a:xfrm>
          <a:prstGeom prst="rect">
            <a:avLst/>
          </a:prstGeom>
        </p:spPr>
        <p:txBody>
          <a:bodyPr lIns="144000" anchor="t"/>
          <a:lstStyle>
            <a:lvl1pPr marL="0" indent="0" algn="l">
              <a:buNone/>
              <a:defRPr sz="2400">
                <a:solidFill>
                  <a:srgbClr val="FF861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Cliquez pour modifier le sous-titre </a:t>
            </a:r>
            <a:br>
              <a:rPr lang="fr-FR" dirty="0"/>
            </a:br>
            <a:r>
              <a:rPr lang="fr-FR" dirty="0"/>
              <a:t>de la partie</a:t>
            </a:r>
          </a:p>
        </p:txBody>
      </p:sp>
      <p:sp>
        <p:nvSpPr>
          <p:cNvPr id="13" name="Titre 1">
            <a:extLst>
              <a:ext uri="{FF2B5EF4-FFF2-40B4-BE49-F238E27FC236}">
                <a16:creationId xmlns="" xmlns:a16="http://schemas.microsoft.com/office/drawing/2014/main" id="{D14E72C4-0A18-774B-8506-5B7FC746B996}"/>
              </a:ext>
            </a:extLst>
          </p:cNvPr>
          <p:cNvSpPr txBox="1">
            <a:spLocks/>
          </p:cNvSpPr>
          <p:nvPr userDrawn="1"/>
        </p:nvSpPr>
        <p:spPr>
          <a:xfrm>
            <a:off x="801624" y="1693906"/>
            <a:ext cx="3240024" cy="3240000"/>
          </a:xfrm>
          <a:prstGeom prst="rect">
            <a:avLst/>
          </a:prstGeom>
          <a:solidFill>
            <a:srgbClr val="FF861D"/>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baseline="0">
                <a:solidFill>
                  <a:srgbClr val="009EFF"/>
                </a:solidFill>
                <a:latin typeface="Work Sans Regular Roman" pitchFamily="2" charset="77"/>
                <a:ea typeface="+mj-ea"/>
                <a:cs typeface="+mj-cs"/>
              </a:defRPr>
            </a:lvl1pPr>
          </a:lstStyle>
          <a:p>
            <a:pPr algn="ctr"/>
            <a:endParaRPr lang="fr-FR" dirty="0">
              <a:solidFill>
                <a:prstClr val="white"/>
              </a:solidFill>
            </a:endParaRPr>
          </a:p>
        </p:txBody>
      </p:sp>
      <p:sp>
        <p:nvSpPr>
          <p:cNvPr id="15" name="Espace réservé du texte 14">
            <a:extLst>
              <a:ext uri="{FF2B5EF4-FFF2-40B4-BE49-F238E27FC236}">
                <a16:creationId xmlns="" xmlns:a16="http://schemas.microsoft.com/office/drawing/2014/main" id="{975B5641-E5F4-8E46-891F-81C17D2E991C}"/>
              </a:ext>
            </a:extLst>
          </p:cNvPr>
          <p:cNvSpPr>
            <a:spLocks noGrp="1"/>
          </p:cNvSpPr>
          <p:nvPr>
            <p:ph type="body" sz="quarter" idx="11" hasCustomPrompt="1"/>
          </p:nvPr>
        </p:nvSpPr>
        <p:spPr>
          <a:xfrm>
            <a:off x="801688" y="1693863"/>
            <a:ext cx="3240087" cy="3240087"/>
          </a:xfrm>
          <a:prstGeom prst="rect">
            <a:avLst/>
          </a:prstGeom>
        </p:spPr>
        <p:txBody>
          <a:bodyPr anchor="ctr"/>
          <a:lstStyle>
            <a:lvl1pPr algn="ctr">
              <a:defRPr sz="12000">
                <a:solidFill>
                  <a:schemeClr val="bg1"/>
                </a:solidFill>
              </a:defRPr>
            </a:lvl1pPr>
          </a:lstStyle>
          <a:p>
            <a:pPr lvl="0"/>
            <a:r>
              <a:rPr lang="fr-FR" dirty="0"/>
              <a:t>N°</a:t>
            </a:r>
          </a:p>
        </p:txBody>
      </p:sp>
      <p:pic>
        <p:nvPicPr>
          <p:cNvPr id="8" name="Image 7">
            <a:extLst>
              <a:ext uri="{FF2B5EF4-FFF2-40B4-BE49-F238E27FC236}">
                <a16:creationId xmlns="" xmlns:a16="http://schemas.microsoft.com/office/drawing/2014/main" id="{2E51E772-D8AC-7545-A415-11A0CF58CD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512" y="6046256"/>
            <a:ext cx="1028700" cy="685800"/>
          </a:xfrm>
          <a:prstGeom prst="rect">
            <a:avLst/>
          </a:prstGeom>
        </p:spPr>
      </p:pic>
      <p:sp>
        <p:nvSpPr>
          <p:cNvPr id="2" name="Espace réservé du numéro de diapositive 1">
            <a:extLst>
              <a:ext uri="{FF2B5EF4-FFF2-40B4-BE49-F238E27FC236}">
                <a16:creationId xmlns="" xmlns:a16="http://schemas.microsoft.com/office/drawing/2014/main" id="{B3E04947-8DE8-AB42-889E-4818AACB137B}"/>
              </a:ext>
            </a:extLst>
          </p:cNvPr>
          <p:cNvSpPr>
            <a:spLocks noGrp="1"/>
          </p:cNvSpPr>
          <p:nvPr>
            <p:ph type="sldNum" sz="quarter" idx="12"/>
          </p:nvPr>
        </p:nvSpPr>
        <p:spPr/>
        <p:txBody>
          <a:bodyPr/>
          <a:lstStyle/>
          <a:p>
            <a:fld id="{2EE3DB67-EEC3-864F-AA9B-084794469228}"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39143551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tercalaire_03-orange clair">
    <p:spTree>
      <p:nvGrpSpPr>
        <p:cNvPr id="1" name=""/>
        <p:cNvGrpSpPr/>
        <p:nvPr/>
      </p:nvGrpSpPr>
      <p:grpSpPr>
        <a:xfrm>
          <a:off x="0" y="0"/>
          <a:ext cx="0" cy="0"/>
          <a:chOff x="0" y="0"/>
          <a:chExt cx="0" cy="0"/>
        </a:xfrm>
      </p:grpSpPr>
      <p:sp>
        <p:nvSpPr>
          <p:cNvPr id="6" name="Titre 1">
            <a:extLst>
              <a:ext uri="{FF2B5EF4-FFF2-40B4-BE49-F238E27FC236}">
                <a16:creationId xmlns="" xmlns:a16="http://schemas.microsoft.com/office/drawing/2014/main" id="{6D61D5D8-D973-424D-A7F8-CACE24B91608}"/>
              </a:ext>
            </a:extLst>
          </p:cNvPr>
          <p:cNvSpPr>
            <a:spLocks noGrp="1"/>
          </p:cNvSpPr>
          <p:nvPr>
            <p:ph type="title" hasCustomPrompt="1"/>
          </p:nvPr>
        </p:nvSpPr>
        <p:spPr>
          <a:xfrm>
            <a:off x="4294632" y="1693864"/>
            <a:ext cx="7412736" cy="1462084"/>
          </a:xfrm>
          <a:prstGeom prst="rect">
            <a:avLst/>
          </a:prstGeom>
        </p:spPr>
        <p:txBody>
          <a:bodyPr anchor="b"/>
          <a:lstStyle>
            <a:lvl1pPr>
              <a:defRPr b="0" i="0">
                <a:solidFill>
                  <a:srgbClr val="FFB210"/>
                </a:solidFill>
                <a:latin typeface="Work Sans Regular"/>
                <a:cs typeface="Work Sans Regular"/>
              </a:defRPr>
            </a:lvl1pPr>
          </a:lstStyle>
          <a:p>
            <a:r>
              <a:rPr lang="fr-FR" dirty="0"/>
              <a:t>Modifiez le titre </a:t>
            </a:r>
            <a:br>
              <a:rPr lang="fr-FR" dirty="0"/>
            </a:br>
            <a:r>
              <a:rPr lang="fr-FR" dirty="0"/>
              <a:t>de la partie</a:t>
            </a:r>
          </a:p>
        </p:txBody>
      </p:sp>
      <p:sp>
        <p:nvSpPr>
          <p:cNvPr id="9" name="Sous-titre 2">
            <a:extLst>
              <a:ext uri="{FF2B5EF4-FFF2-40B4-BE49-F238E27FC236}">
                <a16:creationId xmlns="" xmlns:a16="http://schemas.microsoft.com/office/drawing/2014/main" id="{016FE6CD-5939-174E-9D46-FAE692C17493}"/>
              </a:ext>
            </a:extLst>
          </p:cNvPr>
          <p:cNvSpPr>
            <a:spLocks noGrp="1"/>
          </p:cNvSpPr>
          <p:nvPr>
            <p:ph type="subTitle" idx="1" hasCustomPrompt="1"/>
          </p:nvPr>
        </p:nvSpPr>
        <p:spPr>
          <a:xfrm>
            <a:off x="4294632" y="3278144"/>
            <a:ext cx="7412736" cy="1655762"/>
          </a:xfrm>
          <a:prstGeom prst="rect">
            <a:avLst/>
          </a:prstGeom>
        </p:spPr>
        <p:txBody>
          <a:bodyPr lIns="144000" anchor="t"/>
          <a:lstStyle>
            <a:lvl1pPr marL="0" indent="0" algn="l">
              <a:buNone/>
              <a:defRPr sz="2400">
                <a:solidFill>
                  <a:srgbClr val="FFB21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Cliquez pour modifier le sous-titre </a:t>
            </a:r>
            <a:br>
              <a:rPr lang="fr-FR" dirty="0"/>
            </a:br>
            <a:r>
              <a:rPr lang="fr-FR" dirty="0"/>
              <a:t>de la partie</a:t>
            </a:r>
          </a:p>
        </p:txBody>
      </p:sp>
      <p:sp>
        <p:nvSpPr>
          <p:cNvPr id="13" name="Titre 1">
            <a:extLst>
              <a:ext uri="{FF2B5EF4-FFF2-40B4-BE49-F238E27FC236}">
                <a16:creationId xmlns="" xmlns:a16="http://schemas.microsoft.com/office/drawing/2014/main" id="{D14E72C4-0A18-774B-8506-5B7FC746B996}"/>
              </a:ext>
            </a:extLst>
          </p:cNvPr>
          <p:cNvSpPr txBox="1">
            <a:spLocks/>
          </p:cNvSpPr>
          <p:nvPr userDrawn="1"/>
        </p:nvSpPr>
        <p:spPr>
          <a:xfrm>
            <a:off x="801624" y="1693906"/>
            <a:ext cx="3240024" cy="3240000"/>
          </a:xfrm>
          <a:prstGeom prst="rect">
            <a:avLst/>
          </a:prstGeom>
          <a:solidFill>
            <a:srgbClr val="FFB21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baseline="0">
                <a:solidFill>
                  <a:srgbClr val="009EFF"/>
                </a:solidFill>
                <a:latin typeface="Work Sans Regular Roman" pitchFamily="2" charset="77"/>
                <a:ea typeface="+mj-ea"/>
                <a:cs typeface="+mj-cs"/>
              </a:defRPr>
            </a:lvl1pPr>
          </a:lstStyle>
          <a:p>
            <a:pPr algn="ctr"/>
            <a:endParaRPr lang="fr-FR" dirty="0">
              <a:solidFill>
                <a:prstClr val="white"/>
              </a:solidFill>
            </a:endParaRPr>
          </a:p>
        </p:txBody>
      </p:sp>
      <p:sp>
        <p:nvSpPr>
          <p:cNvPr id="15" name="Espace réservé du texte 14">
            <a:extLst>
              <a:ext uri="{FF2B5EF4-FFF2-40B4-BE49-F238E27FC236}">
                <a16:creationId xmlns="" xmlns:a16="http://schemas.microsoft.com/office/drawing/2014/main" id="{975B5641-E5F4-8E46-891F-81C17D2E991C}"/>
              </a:ext>
            </a:extLst>
          </p:cNvPr>
          <p:cNvSpPr>
            <a:spLocks noGrp="1"/>
          </p:cNvSpPr>
          <p:nvPr>
            <p:ph type="body" sz="quarter" idx="11" hasCustomPrompt="1"/>
          </p:nvPr>
        </p:nvSpPr>
        <p:spPr>
          <a:xfrm>
            <a:off x="801688" y="1693863"/>
            <a:ext cx="3240087" cy="3240087"/>
          </a:xfrm>
          <a:prstGeom prst="rect">
            <a:avLst/>
          </a:prstGeom>
        </p:spPr>
        <p:txBody>
          <a:bodyPr anchor="ctr"/>
          <a:lstStyle>
            <a:lvl1pPr algn="ctr">
              <a:defRPr sz="12000">
                <a:solidFill>
                  <a:schemeClr val="bg1"/>
                </a:solidFill>
              </a:defRPr>
            </a:lvl1pPr>
          </a:lstStyle>
          <a:p>
            <a:pPr lvl="0"/>
            <a:r>
              <a:rPr lang="fr-FR" dirty="0"/>
              <a:t>N°</a:t>
            </a:r>
          </a:p>
        </p:txBody>
      </p:sp>
      <p:pic>
        <p:nvPicPr>
          <p:cNvPr id="8" name="Image 7">
            <a:extLst>
              <a:ext uri="{FF2B5EF4-FFF2-40B4-BE49-F238E27FC236}">
                <a16:creationId xmlns="" xmlns:a16="http://schemas.microsoft.com/office/drawing/2014/main" id="{2E51E772-D8AC-7545-A415-11A0CF58CD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512" y="6046256"/>
            <a:ext cx="1028700" cy="685800"/>
          </a:xfrm>
          <a:prstGeom prst="rect">
            <a:avLst/>
          </a:prstGeom>
        </p:spPr>
      </p:pic>
      <p:sp>
        <p:nvSpPr>
          <p:cNvPr id="2" name="Espace réservé du numéro de diapositive 1">
            <a:extLst>
              <a:ext uri="{FF2B5EF4-FFF2-40B4-BE49-F238E27FC236}">
                <a16:creationId xmlns="" xmlns:a16="http://schemas.microsoft.com/office/drawing/2014/main" id="{B3E04947-8DE8-AB42-889E-4818AACB137B}"/>
              </a:ext>
            </a:extLst>
          </p:cNvPr>
          <p:cNvSpPr>
            <a:spLocks noGrp="1"/>
          </p:cNvSpPr>
          <p:nvPr>
            <p:ph type="sldNum" sz="quarter" idx="12"/>
          </p:nvPr>
        </p:nvSpPr>
        <p:spPr/>
        <p:txBody>
          <a:bodyPr/>
          <a:lstStyle/>
          <a:p>
            <a:fld id="{2EE3DB67-EEC3-864F-AA9B-084794469228}"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19921958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Intercalaire_01">
    <p:spTree>
      <p:nvGrpSpPr>
        <p:cNvPr id="1" name=""/>
        <p:cNvGrpSpPr/>
        <p:nvPr/>
      </p:nvGrpSpPr>
      <p:grpSpPr>
        <a:xfrm>
          <a:off x="0" y="0"/>
          <a:ext cx="0" cy="0"/>
          <a:chOff x="0" y="0"/>
          <a:chExt cx="0" cy="0"/>
        </a:xfrm>
      </p:grpSpPr>
      <p:sp>
        <p:nvSpPr>
          <p:cNvPr id="6" name="Titre 1">
            <a:extLst>
              <a:ext uri="{FF2B5EF4-FFF2-40B4-BE49-F238E27FC236}">
                <a16:creationId xmlns="" xmlns:a16="http://schemas.microsoft.com/office/drawing/2014/main" id="{6D61D5D8-D973-424D-A7F8-CACE24B91608}"/>
              </a:ext>
            </a:extLst>
          </p:cNvPr>
          <p:cNvSpPr>
            <a:spLocks noGrp="1"/>
          </p:cNvSpPr>
          <p:nvPr>
            <p:ph type="title" hasCustomPrompt="1"/>
          </p:nvPr>
        </p:nvSpPr>
        <p:spPr>
          <a:xfrm>
            <a:off x="4294632" y="1693864"/>
            <a:ext cx="7412736" cy="1462084"/>
          </a:xfrm>
        </p:spPr>
        <p:txBody>
          <a:bodyPr anchor="b"/>
          <a:lstStyle>
            <a:lvl1pPr>
              <a:defRPr b="0" i="0">
                <a:solidFill>
                  <a:srgbClr val="001A70"/>
                </a:solidFill>
                <a:latin typeface="Work Sans Regular"/>
                <a:cs typeface="Work Sans Regular"/>
              </a:defRPr>
            </a:lvl1pPr>
          </a:lstStyle>
          <a:p>
            <a:r>
              <a:rPr lang="fr-FR" dirty="0"/>
              <a:t>Modifiez le titre </a:t>
            </a:r>
            <a:br>
              <a:rPr lang="fr-FR" dirty="0"/>
            </a:br>
            <a:r>
              <a:rPr lang="fr-FR" dirty="0"/>
              <a:t>de la partie</a:t>
            </a:r>
          </a:p>
        </p:txBody>
      </p:sp>
      <p:sp>
        <p:nvSpPr>
          <p:cNvPr id="9" name="Sous-titre 2">
            <a:extLst>
              <a:ext uri="{FF2B5EF4-FFF2-40B4-BE49-F238E27FC236}">
                <a16:creationId xmlns="" xmlns:a16="http://schemas.microsoft.com/office/drawing/2014/main" id="{016FE6CD-5939-174E-9D46-FAE692C17493}"/>
              </a:ext>
            </a:extLst>
          </p:cNvPr>
          <p:cNvSpPr>
            <a:spLocks noGrp="1"/>
          </p:cNvSpPr>
          <p:nvPr>
            <p:ph type="subTitle" idx="1" hasCustomPrompt="1"/>
          </p:nvPr>
        </p:nvSpPr>
        <p:spPr>
          <a:xfrm>
            <a:off x="4294632" y="3278144"/>
            <a:ext cx="7412736" cy="1655762"/>
          </a:xfrm>
        </p:spPr>
        <p:txBody>
          <a:bodyPr lIns="144000" anchor="t"/>
          <a:lstStyle>
            <a:lvl1pPr marL="0" indent="0" algn="l">
              <a:buNone/>
              <a:defRPr sz="2400">
                <a:solidFill>
                  <a:srgbClr val="001A7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Cliquez pour modifier le sous-titre </a:t>
            </a:r>
            <a:br>
              <a:rPr lang="fr-FR" dirty="0"/>
            </a:br>
            <a:r>
              <a:rPr lang="fr-FR" dirty="0"/>
              <a:t>de la partie</a:t>
            </a:r>
          </a:p>
        </p:txBody>
      </p:sp>
      <p:sp>
        <p:nvSpPr>
          <p:cNvPr id="13" name="Titre 1">
            <a:extLst>
              <a:ext uri="{FF2B5EF4-FFF2-40B4-BE49-F238E27FC236}">
                <a16:creationId xmlns="" xmlns:a16="http://schemas.microsoft.com/office/drawing/2014/main" id="{D14E72C4-0A18-774B-8506-5B7FC746B996}"/>
              </a:ext>
            </a:extLst>
          </p:cNvPr>
          <p:cNvSpPr txBox="1">
            <a:spLocks/>
          </p:cNvSpPr>
          <p:nvPr userDrawn="1"/>
        </p:nvSpPr>
        <p:spPr>
          <a:xfrm>
            <a:off x="801624" y="1693906"/>
            <a:ext cx="3240024" cy="3240000"/>
          </a:xfrm>
          <a:prstGeom prst="rect">
            <a:avLst/>
          </a:prstGeom>
          <a:solidFill>
            <a:srgbClr val="001A7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baseline="0">
                <a:solidFill>
                  <a:srgbClr val="009EFF"/>
                </a:solidFill>
                <a:latin typeface="Work Sans Regular Roman" pitchFamily="2" charset="77"/>
                <a:ea typeface="+mj-ea"/>
                <a:cs typeface="+mj-cs"/>
              </a:defRPr>
            </a:lvl1pPr>
          </a:lstStyle>
          <a:p>
            <a:pPr algn="ctr"/>
            <a:endParaRPr lang="fr-FR" dirty="0">
              <a:solidFill>
                <a:prstClr val="white"/>
              </a:solidFill>
            </a:endParaRPr>
          </a:p>
        </p:txBody>
      </p:sp>
      <p:sp>
        <p:nvSpPr>
          <p:cNvPr id="15" name="Espace réservé du texte 14">
            <a:extLst>
              <a:ext uri="{FF2B5EF4-FFF2-40B4-BE49-F238E27FC236}">
                <a16:creationId xmlns="" xmlns:a16="http://schemas.microsoft.com/office/drawing/2014/main" id="{975B5641-E5F4-8E46-891F-81C17D2E991C}"/>
              </a:ext>
            </a:extLst>
          </p:cNvPr>
          <p:cNvSpPr>
            <a:spLocks noGrp="1"/>
          </p:cNvSpPr>
          <p:nvPr>
            <p:ph type="body" sz="quarter" idx="11" hasCustomPrompt="1"/>
          </p:nvPr>
        </p:nvSpPr>
        <p:spPr>
          <a:xfrm>
            <a:off x="801688" y="1693863"/>
            <a:ext cx="3240087" cy="3240087"/>
          </a:xfrm>
        </p:spPr>
        <p:txBody>
          <a:bodyPr anchor="ctr"/>
          <a:lstStyle>
            <a:lvl1pPr algn="ctr">
              <a:defRPr sz="12000">
                <a:solidFill>
                  <a:schemeClr val="bg1"/>
                </a:solidFill>
              </a:defRPr>
            </a:lvl1pPr>
          </a:lstStyle>
          <a:p>
            <a:pPr lvl="0"/>
            <a:r>
              <a:rPr lang="fr-FR" dirty="0"/>
              <a:t>N°</a:t>
            </a:r>
          </a:p>
        </p:txBody>
      </p:sp>
      <p:pic>
        <p:nvPicPr>
          <p:cNvPr id="8" name="Image 7">
            <a:extLst>
              <a:ext uri="{FF2B5EF4-FFF2-40B4-BE49-F238E27FC236}">
                <a16:creationId xmlns="" xmlns:a16="http://schemas.microsoft.com/office/drawing/2014/main" id="{2E51E772-D8AC-7545-A415-11A0CF58CD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512" y="6046256"/>
            <a:ext cx="1028700" cy="685800"/>
          </a:xfrm>
          <a:prstGeom prst="rect">
            <a:avLst/>
          </a:prstGeom>
        </p:spPr>
      </p:pic>
      <p:sp>
        <p:nvSpPr>
          <p:cNvPr id="2" name="Espace réservé du numéro de diapositive 1">
            <a:extLst>
              <a:ext uri="{FF2B5EF4-FFF2-40B4-BE49-F238E27FC236}">
                <a16:creationId xmlns="" xmlns:a16="http://schemas.microsoft.com/office/drawing/2014/main" id="{B3E04947-8DE8-AB42-889E-4818AACB137B}"/>
              </a:ext>
            </a:extLst>
          </p:cNvPr>
          <p:cNvSpPr>
            <a:spLocks noGrp="1"/>
          </p:cNvSpPr>
          <p:nvPr>
            <p:ph type="sldNum" sz="quarter" idx="12"/>
          </p:nvPr>
        </p:nvSpPr>
        <p:spPr/>
        <p:txBody>
          <a:bodyPr/>
          <a:lstStyle/>
          <a:p>
            <a:fld id="{2EE3DB67-EEC3-864F-AA9B-084794469228}"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17185168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Intercalaire_02">
    <p:spTree>
      <p:nvGrpSpPr>
        <p:cNvPr id="1" name=""/>
        <p:cNvGrpSpPr/>
        <p:nvPr/>
      </p:nvGrpSpPr>
      <p:grpSpPr>
        <a:xfrm>
          <a:off x="0" y="0"/>
          <a:ext cx="0" cy="0"/>
          <a:chOff x="0" y="0"/>
          <a:chExt cx="0" cy="0"/>
        </a:xfrm>
      </p:grpSpPr>
      <p:sp>
        <p:nvSpPr>
          <p:cNvPr id="6" name="Titre 1">
            <a:extLst>
              <a:ext uri="{FF2B5EF4-FFF2-40B4-BE49-F238E27FC236}">
                <a16:creationId xmlns="" xmlns:a16="http://schemas.microsoft.com/office/drawing/2014/main" id="{6D61D5D8-D973-424D-A7F8-CACE24B91608}"/>
              </a:ext>
            </a:extLst>
          </p:cNvPr>
          <p:cNvSpPr>
            <a:spLocks noGrp="1"/>
          </p:cNvSpPr>
          <p:nvPr>
            <p:ph type="title" hasCustomPrompt="1"/>
          </p:nvPr>
        </p:nvSpPr>
        <p:spPr>
          <a:xfrm>
            <a:off x="4294632" y="1693864"/>
            <a:ext cx="7412736" cy="1462084"/>
          </a:xfrm>
        </p:spPr>
        <p:txBody>
          <a:bodyPr anchor="b"/>
          <a:lstStyle>
            <a:lvl1pPr>
              <a:defRPr b="0" i="0">
                <a:solidFill>
                  <a:srgbClr val="1057C8"/>
                </a:solidFill>
                <a:latin typeface="Work Sans Regular"/>
                <a:cs typeface="Work Sans Regular"/>
              </a:defRPr>
            </a:lvl1pPr>
          </a:lstStyle>
          <a:p>
            <a:r>
              <a:rPr lang="fr-FR" dirty="0"/>
              <a:t>Modifiez le titre </a:t>
            </a:r>
            <a:br>
              <a:rPr lang="fr-FR" dirty="0"/>
            </a:br>
            <a:r>
              <a:rPr lang="fr-FR" dirty="0"/>
              <a:t>de la partie</a:t>
            </a:r>
          </a:p>
        </p:txBody>
      </p:sp>
      <p:sp>
        <p:nvSpPr>
          <p:cNvPr id="9" name="Sous-titre 2">
            <a:extLst>
              <a:ext uri="{FF2B5EF4-FFF2-40B4-BE49-F238E27FC236}">
                <a16:creationId xmlns="" xmlns:a16="http://schemas.microsoft.com/office/drawing/2014/main" id="{016FE6CD-5939-174E-9D46-FAE692C17493}"/>
              </a:ext>
            </a:extLst>
          </p:cNvPr>
          <p:cNvSpPr>
            <a:spLocks noGrp="1"/>
          </p:cNvSpPr>
          <p:nvPr>
            <p:ph type="subTitle" idx="1" hasCustomPrompt="1"/>
          </p:nvPr>
        </p:nvSpPr>
        <p:spPr>
          <a:xfrm>
            <a:off x="4294632" y="3278144"/>
            <a:ext cx="7412736" cy="1655762"/>
          </a:xfrm>
        </p:spPr>
        <p:txBody>
          <a:bodyPr lIns="144000" anchor="t"/>
          <a:lstStyle>
            <a:lvl1pPr marL="0" indent="0" algn="l">
              <a:buNone/>
              <a:defRPr sz="2400">
                <a:solidFill>
                  <a:srgbClr val="1057C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Cliquez pour modifier le sous-titre </a:t>
            </a:r>
            <a:br>
              <a:rPr lang="fr-FR" dirty="0"/>
            </a:br>
            <a:r>
              <a:rPr lang="fr-FR" dirty="0"/>
              <a:t>de la partie</a:t>
            </a:r>
          </a:p>
        </p:txBody>
      </p:sp>
      <p:sp>
        <p:nvSpPr>
          <p:cNvPr id="13" name="Titre 1">
            <a:extLst>
              <a:ext uri="{FF2B5EF4-FFF2-40B4-BE49-F238E27FC236}">
                <a16:creationId xmlns="" xmlns:a16="http://schemas.microsoft.com/office/drawing/2014/main" id="{D14E72C4-0A18-774B-8506-5B7FC746B996}"/>
              </a:ext>
            </a:extLst>
          </p:cNvPr>
          <p:cNvSpPr txBox="1">
            <a:spLocks/>
          </p:cNvSpPr>
          <p:nvPr userDrawn="1"/>
        </p:nvSpPr>
        <p:spPr>
          <a:xfrm>
            <a:off x="801624" y="1693906"/>
            <a:ext cx="3240024" cy="3240000"/>
          </a:xfrm>
          <a:prstGeom prst="rect">
            <a:avLst/>
          </a:prstGeom>
          <a:solidFill>
            <a:srgbClr val="1057C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baseline="0">
                <a:solidFill>
                  <a:srgbClr val="009EFF"/>
                </a:solidFill>
                <a:latin typeface="Work Sans Regular Roman" pitchFamily="2" charset="77"/>
                <a:ea typeface="+mj-ea"/>
                <a:cs typeface="+mj-cs"/>
              </a:defRPr>
            </a:lvl1pPr>
          </a:lstStyle>
          <a:p>
            <a:pPr algn="ctr"/>
            <a:endParaRPr lang="fr-FR" dirty="0">
              <a:solidFill>
                <a:prstClr val="white"/>
              </a:solidFill>
            </a:endParaRPr>
          </a:p>
        </p:txBody>
      </p:sp>
      <p:sp>
        <p:nvSpPr>
          <p:cNvPr id="15" name="Espace réservé du texte 14">
            <a:extLst>
              <a:ext uri="{FF2B5EF4-FFF2-40B4-BE49-F238E27FC236}">
                <a16:creationId xmlns="" xmlns:a16="http://schemas.microsoft.com/office/drawing/2014/main" id="{975B5641-E5F4-8E46-891F-81C17D2E991C}"/>
              </a:ext>
            </a:extLst>
          </p:cNvPr>
          <p:cNvSpPr>
            <a:spLocks noGrp="1"/>
          </p:cNvSpPr>
          <p:nvPr>
            <p:ph type="body" sz="quarter" idx="11" hasCustomPrompt="1"/>
          </p:nvPr>
        </p:nvSpPr>
        <p:spPr>
          <a:xfrm>
            <a:off x="801688" y="1693819"/>
            <a:ext cx="3240087" cy="3240087"/>
          </a:xfrm>
        </p:spPr>
        <p:txBody>
          <a:bodyPr anchor="ctr"/>
          <a:lstStyle>
            <a:lvl1pPr algn="ctr">
              <a:defRPr sz="12000">
                <a:solidFill>
                  <a:schemeClr val="bg1"/>
                </a:solidFill>
              </a:defRPr>
            </a:lvl1pPr>
          </a:lstStyle>
          <a:p>
            <a:pPr lvl="0"/>
            <a:r>
              <a:rPr lang="fr-FR" dirty="0"/>
              <a:t>N°</a:t>
            </a:r>
          </a:p>
        </p:txBody>
      </p:sp>
      <p:pic>
        <p:nvPicPr>
          <p:cNvPr id="8" name="Image 7">
            <a:extLst>
              <a:ext uri="{FF2B5EF4-FFF2-40B4-BE49-F238E27FC236}">
                <a16:creationId xmlns="" xmlns:a16="http://schemas.microsoft.com/office/drawing/2014/main" id="{2E51E772-D8AC-7545-A415-11A0CF58CD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512" y="6046256"/>
            <a:ext cx="1028700" cy="685800"/>
          </a:xfrm>
          <a:prstGeom prst="rect">
            <a:avLst/>
          </a:prstGeom>
        </p:spPr>
      </p:pic>
      <p:sp>
        <p:nvSpPr>
          <p:cNvPr id="2" name="Espace réservé du numéro de diapositive 1">
            <a:extLst>
              <a:ext uri="{FF2B5EF4-FFF2-40B4-BE49-F238E27FC236}">
                <a16:creationId xmlns="" xmlns:a16="http://schemas.microsoft.com/office/drawing/2014/main" id="{B3E04947-8DE8-AB42-889E-4818AACB137B}"/>
              </a:ext>
            </a:extLst>
          </p:cNvPr>
          <p:cNvSpPr>
            <a:spLocks noGrp="1"/>
          </p:cNvSpPr>
          <p:nvPr>
            <p:ph type="sldNum" sz="quarter" idx="12"/>
          </p:nvPr>
        </p:nvSpPr>
        <p:spPr/>
        <p:txBody>
          <a:bodyPr/>
          <a:lstStyle/>
          <a:p>
            <a:fld id="{2EE3DB67-EEC3-864F-AA9B-084794469228}"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8159622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Intercalaire_03">
    <p:spTree>
      <p:nvGrpSpPr>
        <p:cNvPr id="1" name=""/>
        <p:cNvGrpSpPr/>
        <p:nvPr/>
      </p:nvGrpSpPr>
      <p:grpSpPr>
        <a:xfrm>
          <a:off x="0" y="0"/>
          <a:ext cx="0" cy="0"/>
          <a:chOff x="0" y="0"/>
          <a:chExt cx="0" cy="0"/>
        </a:xfrm>
      </p:grpSpPr>
      <p:sp>
        <p:nvSpPr>
          <p:cNvPr id="6" name="Titre 1">
            <a:extLst>
              <a:ext uri="{FF2B5EF4-FFF2-40B4-BE49-F238E27FC236}">
                <a16:creationId xmlns="" xmlns:a16="http://schemas.microsoft.com/office/drawing/2014/main" id="{6D61D5D8-D973-424D-A7F8-CACE24B91608}"/>
              </a:ext>
            </a:extLst>
          </p:cNvPr>
          <p:cNvSpPr>
            <a:spLocks noGrp="1"/>
          </p:cNvSpPr>
          <p:nvPr>
            <p:ph type="title" hasCustomPrompt="1"/>
          </p:nvPr>
        </p:nvSpPr>
        <p:spPr>
          <a:xfrm>
            <a:off x="4294632" y="1693864"/>
            <a:ext cx="7412736" cy="1462084"/>
          </a:xfrm>
        </p:spPr>
        <p:txBody>
          <a:bodyPr anchor="b"/>
          <a:lstStyle>
            <a:lvl1pPr>
              <a:defRPr b="0" i="0">
                <a:solidFill>
                  <a:srgbClr val="1089FF"/>
                </a:solidFill>
                <a:latin typeface="Work Sans Regular"/>
                <a:cs typeface="Work Sans Regular"/>
              </a:defRPr>
            </a:lvl1pPr>
          </a:lstStyle>
          <a:p>
            <a:r>
              <a:rPr lang="fr-FR" dirty="0"/>
              <a:t>Modifiez le titre </a:t>
            </a:r>
            <a:br>
              <a:rPr lang="fr-FR" dirty="0"/>
            </a:br>
            <a:r>
              <a:rPr lang="fr-FR" dirty="0"/>
              <a:t>de la partie</a:t>
            </a:r>
          </a:p>
        </p:txBody>
      </p:sp>
      <p:sp>
        <p:nvSpPr>
          <p:cNvPr id="9" name="Sous-titre 2">
            <a:extLst>
              <a:ext uri="{FF2B5EF4-FFF2-40B4-BE49-F238E27FC236}">
                <a16:creationId xmlns="" xmlns:a16="http://schemas.microsoft.com/office/drawing/2014/main" id="{016FE6CD-5939-174E-9D46-FAE692C17493}"/>
              </a:ext>
            </a:extLst>
          </p:cNvPr>
          <p:cNvSpPr>
            <a:spLocks noGrp="1"/>
          </p:cNvSpPr>
          <p:nvPr>
            <p:ph type="subTitle" idx="1" hasCustomPrompt="1"/>
          </p:nvPr>
        </p:nvSpPr>
        <p:spPr>
          <a:xfrm>
            <a:off x="4294632" y="3278144"/>
            <a:ext cx="7412736" cy="1655762"/>
          </a:xfrm>
        </p:spPr>
        <p:txBody>
          <a:bodyPr lIns="144000" anchor="t"/>
          <a:lstStyle>
            <a:lvl1pPr marL="0" indent="0" algn="l">
              <a:buNone/>
              <a:defRPr sz="2400">
                <a:solidFill>
                  <a:srgbClr val="1089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Cliquez pour modifier le sous-titre </a:t>
            </a:r>
            <a:br>
              <a:rPr lang="fr-FR" dirty="0"/>
            </a:br>
            <a:r>
              <a:rPr lang="fr-FR" dirty="0"/>
              <a:t>de la partie</a:t>
            </a:r>
          </a:p>
        </p:txBody>
      </p:sp>
      <p:sp>
        <p:nvSpPr>
          <p:cNvPr id="13" name="Titre 1">
            <a:extLst>
              <a:ext uri="{FF2B5EF4-FFF2-40B4-BE49-F238E27FC236}">
                <a16:creationId xmlns="" xmlns:a16="http://schemas.microsoft.com/office/drawing/2014/main" id="{D14E72C4-0A18-774B-8506-5B7FC746B996}"/>
              </a:ext>
            </a:extLst>
          </p:cNvPr>
          <p:cNvSpPr txBox="1">
            <a:spLocks/>
          </p:cNvSpPr>
          <p:nvPr userDrawn="1"/>
        </p:nvSpPr>
        <p:spPr>
          <a:xfrm>
            <a:off x="801624" y="1693906"/>
            <a:ext cx="3240024" cy="3240000"/>
          </a:xfrm>
          <a:prstGeom prst="rect">
            <a:avLst/>
          </a:prstGeom>
          <a:solidFill>
            <a:srgbClr val="1089F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baseline="0">
                <a:solidFill>
                  <a:srgbClr val="009EFF"/>
                </a:solidFill>
                <a:latin typeface="Work Sans Regular Roman" pitchFamily="2" charset="77"/>
                <a:ea typeface="+mj-ea"/>
                <a:cs typeface="+mj-cs"/>
              </a:defRPr>
            </a:lvl1pPr>
          </a:lstStyle>
          <a:p>
            <a:pPr algn="ctr"/>
            <a:endParaRPr lang="fr-FR" dirty="0">
              <a:solidFill>
                <a:prstClr val="white"/>
              </a:solidFill>
            </a:endParaRPr>
          </a:p>
        </p:txBody>
      </p:sp>
      <p:sp>
        <p:nvSpPr>
          <p:cNvPr id="15" name="Espace réservé du texte 14">
            <a:extLst>
              <a:ext uri="{FF2B5EF4-FFF2-40B4-BE49-F238E27FC236}">
                <a16:creationId xmlns="" xmlns:a16="http://schemas.microsoft.com/office/drawing/2014/main" id="{975B5641-E5F4-8E46-891F-81C17D2E991C}"/>
              </a:ext>
            </a:extLst>
          </p:cNvPr>
          <p:cNvSpPr>
            <a:spLocks noGrp="1"/>
          </p:cNvSpPr>
          <p:nvPr>
            <p:ph type="body" sz="quarter" idx="11" hasCustomPrompt="1"/>
          </p:nvPr>
        </p:nvSpPr>
        <p:spPr>
          <a:xfrm>
            <a:off x="801688" y="1693863"/>
            <a:ext cx="3240087" cy="3240087"/>
          </a:xfrm>
        </p:spPr>
        <p:txBody>
          <a:bodyPr anchor="ctr"/>
          <a:lstStyle>
            <a:lvl1pPr algn="ctr">
              <a:defRPr sz="12000">
                <a:solidFill>
                  <a:schemeClr val="bg1"/>
                </a:solidFill>
              </a:defRPr>
            </a:lvl1pPr>
          </a:lstStyle>
          <a:p>
            <a:pPr lvl="0"/>
            <a:r>
              <a:rPr lang="fr-FR" dirty="0"/>
              <a:t>N°</a:t>
            </a:r>
          </a:p>
        </p:txBody>
      </p:sp>
      <p:pic>
        <p:nvPicPr>
          <p:cNvPr id="8" name="Image 7">
            <a:extLst>
              <a:ext uri="{FF2B5EF4-FFF2-40B4-BE49-F238E27FC236}">
                <a16:creationId xmlns="" xmlns:a16="http://schemas.microsoft.com/office/drawing/2014/main" id="{2E51E772-D8AC-7545-A415-11A0CF58CDC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512" y="6046256"/>
            <a:ext cx="1028700" cy="685800"/>
          </a:xfrm>
          <a:prstGeom prst="rect">
            <a:avLst/>
          </a:prstGeom>
        </p:spPr>
      </p:pic>
      <p:sp>
        <p:nvSpPr>
          <p:cNvPr id="2" name="Espace réservé du numéro de diapositive 1">
            <a:extLst>
              <a:ext uri="{FF2B5EF4-FFF2-40B4-BE49-F238E27FC236}">
                <a16:creationId xmlns="" xmlns:a16="http://schemas.microsoft.com/office/drawing/2014/main" id="{B3E04947-8DE8-AB42-889E-4818AACB137B}"/>
              </a:ext>
            </a:extLst>
          </p:cNvPr>
          <p:cNvSpPr>
            <a:spLocks noGrp="1"/>
          </p:cNvSpPr>
          <p:nvPr>
            <p:ph type="sldNum" sz="quarter" idx="12"/>
          </p:nvPr>
        </p:nvSpPr>
        <p:spPr/>
        <p:txBody>
          <a:bodyPr/>
          <a:lstStyle/>
          <a:p>
            <a:fld id="{2EE3DB67-EEC3-864F-AA9B-084794469228}"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23047441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e seul-bleu">
    <p:spTree>
      <p:nvGrpSpPr>
        <p:cNvPr id="1" name=""/>
        <p:cNvGrpSpPr/>
        <p:nvPr/>
      </p:nvGrpSpPr>
      <p:grpSpPr>
        <a:xfrm>
          <a:off x="0" y="0"/>
          <a:ext cx="0" cy="0"/>
          <a:chOff x="0" y="0"/>
          <a:chExt cx="0" cy="0"/>
        </a:xfrm>
      </p:grpSpPr>
      <p:sp>
        <p:nvSpPr>
          <p:cNvPr id="4" name="Titre 1">
            <a:extLst>
              <a:ext uri="{FF2B5EF4-FFF2-40B4-BE49-F238E27FC236}">
                <a16:creationId xmlns="" xmlns:a16="http://schemas.microsoft.com/office/drawing/2014/main" id="{ABEFDBFD-30CA-384E-B040-FA15205531FF}"/>
              </a:ext>
            </a:extLst>
          </p:cNvPr>
          <p:cNvSpPr>
            <a:spLocks noGrp="1"/>
          </p:cNvSpPr>
          <p:nvPr>
            <p:ph type="ctrTitle" hasCustomPrompt="1"/>
          </p:nvPr>
        </p:nvSpPr>
        <p:spPr>
          <a:xfrm>
            <a:off x="0" y="0"/>
            <a:ext cx="9673389" cy="1371600"/>
          </a:xfrm>
        </p:spPr>
        <p:txBody>
          <a:bodyPr lIns="360000" rIns="540000" anchor="ctr"/>
          <a:lstStyle>
            <a:lvl1pPr marL="365125" indent="-365125" algn="l">
              <a:buFont typeface="+mj-lt"/>
              <a:buAutoNum type="arabicPeriod"/>
              <a:tabLst/>
              <a:defRPr sz="3000" b="0" i="0">
                <a:solidFill>
                  <a:srgbClr val="1089FF"/>
                </a:solidFill>
                <a:latin typeface="Work Sans ExtraLight"/>
                <a:cs typeface="Work Sans ExtraLight"/>
              </a:defRPr>
            </a:lvl1pPr>
          </a:lstStyle>
          <a:p>
            <a:r>
              <a:rPr lang="fr-FR" dirty="0"/>
              <a:t>Cliquez pour ajouter un titre sur une ligne</a:t>
            </a:r>
          </a:p>
        </p:txBody>
      </p:sp>
      <p:pic>
        <p:nvPicPr>
          <p:cNvPr id="6" name="Image 5">
            <a:extLst>
              <a:ext uri="{FF2B5EF4-FFF2-40B4-BE49-F238E27FC236}">
                <a16:creationId xmlns="" xmlns:a16="http://schemas.microsoft.com/office/drawing/2014/main" id="{5B30222E-F0B9-3548-AAA2-1648E3B362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512" y="6046256"/>
            <a:ext cx="1028700" cy="685800"/>
          </a:xfrm>
          <a:prstGeom prst="rect">
            <a:avLst/>
          </a:prstGeom>
        </p:spPr>
      </p:pic>
      <p:sp>
        <p:nvSpPr>
          <p:cNvPr id="2" name="Espace réservé du numéro de diapositive 1">
            <a:extLst>
              <a:ext uri="{FF2B5EF4-FFF2-40B4-BE49-F238E27FC236}">
                <a16:creationId xmlns="" xmlns:a16="http://schemas.microsoft.com/office/drawing/2014/main" id="{E529E65E-A125-B245-9F61-EEBBE2F17970}"/>
              </a:ext>
            </a:extLst>
          </p:cNvPr>
          <p:cNvSpPr>
            <a:spLocks noGrp="1"/>
          </p:cNvSpPr>
          <p:nvPr>
            <p:ph type="sldNum" sz="quarter" idx="10"/>
          </p:nvPr>
        </p:nvSpPr>
        <p:spPr/>
        <p:txBody>
          <a:bodyPr/>
          <a:lstStyle/>
          <a:p>
            <a:fld id="{2EE3DB67-EEC3-864F-AA9B-084794469228}" type="slidenum">
              <a:rPr lang="fr-FR" smtClean="0">
                <a:solidFill>
                  <a:prstClr val="black">
                    <a:tint val="75000"/>
                  </a:prstClr>
                </a:solidFill>
              </a:rPr>
              <a:pPr/>
              <a:t>‹N°›</a:t>
            </a:fld>
            <a:endParaRPr lang="fr-FR" dirty="0">
              <a:solidFill>
                <a:prstClr val="black">
                  <a:tint val="75000"/>
                </a:prstClr>
              </a:solidFill>
            </a:endParaRPr>
          </a:p>
        </p:txBody>
      </p:sp>
      <p:sp>
        <p:nvSpPr>
          <p:cNvPr id="8" name="Espace réservé du texte 3"/>
          <p:cNvSpPr>
            <a:spLocks noGrp="1"/>
          </p:cNvSpPr>
          <p:nvPr>
            <p:ph type="body" sz="quarter" idx="11" hasCustomPrompt="1"/>
          </p:nvPr>
        </p:nvSpPr>
        <p:spPr>
          <a:xfrm>
            <a:off x="360363" y="1743075"/>
            <a:ext cx="11222372" cy="3946525"/>
          </a:xfrm>
        </p:spPr>
        <p:txBody>
          <a:bodyPr/>
          <a:lstStyle/>
          <a:p>
            <a:pPr lvl="0"/>
            <a:r>
              <a:rPr lang="fr-FR" dirty="0" smtClean="0"/>
              <a:t>Cliquez pour entrer votre texte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3" name="ZoneTexte 2"/>
          <p:cNvSpPr txBox="1"/>
          <p:nvPr userDrawn="1"/>
        </p:nvSpPr>
        <p:spPr>
          <a:xfrm>
            <a:off x="3431704" y="6336127"/>
            <a:ext cx="4104456" cy="369332"/>
          </a:xfrm>
          <a:prstGeom prst="rect">
            <a:avLst/>
          </a:prstGeom>
          <a:noFill/>
        </p:spPr>
        <p:txBody>
          <a:bodyPr wrap="square" rtlCol="0">
            <a:spAutoFit/>
          </a:bodyPr>
          <a:lstStyle/>
          <a:p>
            <a:r>
              <a:rPr lang="fr-FR" dirty="0" smtClean="0"/>
              <a:t>Version provisoire</a:t>
            </a:r>
            <a:endParaRPr lang="fr-FR" dirty="0"/>
          </a:p>
        </p:txBody>
      </p:sp>
    </p:spTree>
    <p:extLst>
      <p:ext uri="{BB962C8B-B14F-4D97-AF65-F5344CB8AC3E}">
        <p14:creationId xmlns:p14="http://schemas.microsoft.com/office/powerpoint/2010/main" val="2471756019"/>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e seul-vert">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xmlns="" id="{ABEFDBFD-30CA-384E-B040-FA15205531FF}"/>
              </a:ext>
            </a:extLst>
          </p:cNvPr>
          <p:cNvSpPr>
            <a:spLocks noGrp="1"/>
          </p:cNvSpPr>
          <p:nvPr>
            <p:ph type="ctrTitle" hasCustomPrompt="1"/>
          </p:nvPr>
        </p:nvSpPr>
        <p:spPr>
          <a:xfrm>
            <a:off x="0" y="0"/>
            <a:ext cx="9673389" cy="1371600"/>
          </a:xfrm>
          <a:prstGeom prst="rect">
            <a:avLst/>
          </a:prstGeom>
        </p:spPr>
        <p:txBody>
          <a:bodyPr lIns="360000" rIns="540000" anchor="ctr"/>
          <a:lstStyle>
            <a:lvl1pPr marL="365125" indent="-365125" algn="l">
              <a:buFont typeface="+mj-lt"/>
              <a:buAutoNum type="arabicPeriod"/>
              <a:tabLst/>
              <a:defRPr sz="3000" b="0" i="0">
                <a:solidFill>
                  <a:srgbClr val="88D910"/>
                </a:solidFill>
                <a:latin typeface="Work Sans ExtraLight"/>
                <a:cs typeface="Work Sans ExtraLight"/>
              </a:defRPr>
            </a:lvl1pPr>
          </a:lstStyle>
          <a:p>
            <a:r>
              <a:rPr lang="fr-FR" dirty="0"/>
              <a:t>Cliquez pour ajouter un titre sur une ligne</a:t>
            </a:r>
          </a:p>
        </p:txBody>
      </p:sp>
      <p:pic>
        <p:nvPicPr>
          <p:cNvPr id="6" name="Image 5">
            <a:extLst>
              <a:ext uri="{FF2B5EF4-FFF2-40B4-BE49-F238E27FC236}">
                <a16:creationId xmlns:a16="http://schemas.microsoft.com/office/drawing/2014/main" xmlns="" id="{5B30222E-F0B9-3548-AAA2-1648E3B362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512" y="6046256"/>
            <a:ext cx="1028700" cy="685800"/>
          </a:xfrm>
          <a:prstGeom prst="rect">
            <a:avLst/>
          </a:prstGeom>
        </p:spPr>
      </p:pic>
      <p:sp>
        <p:nvSpPr>
          <p:cNvPr id="2" name="Espace réservé du numéro de diapositive 1">
            <a:extLst>
              <a:ext uri="{FF2B5EF4-FFF2-40B4-BE49-F238E27FC236}">
                <a16:creationId xmlns:a16="http://schemas.microsoft.com/office/drawing/2014/main" xmlns="" id="{E529E65E-A125-B245-9F61-EEBBE2F17970}"/>
              </a:ext>
            </a:extLst>
          </p:cNvPr>
          <p:cNvSpPr>
            <a:spLocks noGrp="1"/>
          </p:cNvSpPr>
          <p:nvPr>
            <p:ph type="sldNum" sz="quarter" idx="10"/>
          </p:nvPr>
        </p:nvSpPr>
        <p:spPr/>
        <p:txBody>
          <a:bodyPr/>
          <a:lstStyle/>
          <a:p>
            <a:fld id="{2EE3DB67-EEC3-864F-AA9B-084794469228}" type="slidenum">
              <a:rPr lang="fr-FR" smtClean="0">
                <a:solidFill>
                  <a:prstClr val="black">
                    <a:tint val="75000"/>
                  </a:prstClr>
                </a:solidFill>
              </a:rPr>
              <a:pPr/>
              <a:t>‹N°›</a:t>
            </a:fld>
            <a:endParaRPr lang="fr-FR" dirty="0">
              <a:solidFill>
                <a:prstClr val="black">
                  <a:tint val="75000"/>
                </a:prstClr>
              </a:solidFill>
            </a:endParaRPr>
          </a:p>
        </p:txBody>
      </p:sp>
      <p:sp>
        <p:nvSpPr>
          <p:cNvPr id="8" name="Espace réservé du texte 6"/>
          <p:cNvSpPr>
            <a:spLocks noGrp="1"/>
          </p:cNvSpPr>
          <p:nvPr>
            <p:ph type="body" sz="quarter" idx="11"/>
          </p:nvPr>
        </p:nvSpPr>
        <p:spPr>
          <a:xfrm>
            <a:off x="360363" y="1743075"/>
            <a:ext cx="11222037" cy="3946525"/>
          </a:xfrm>
        </p:spPr>
        <p:txBody>
          <a:bodyPr/>
          <a:lstStyle>
            <a:lvl1pPr>
              <a:defRPr>
                <a:solidFill>
                  <a:srgbClr val="4F9E30"/>
                </a:solidFill>
              </a:defRPr>
            </a:lvl1pPr>
            <a:lvl2pPr>
              <a:defRPr>
                <a:solidFill>
                  <a:srgbClr val="4F9E30"/>
                </a:solidFill>
              </a:defRPr>
            </a:lvl2pPr>
            <a:lvl3pPr>
              <a:defRPr>
                <a:solidFill>
                  <a:srgbClr val="4F9E30"/>
                </a:solidFill>
              </a:defRPr>
            </a:lvl3pPr>
            <a:lvl4pPr>
              <a:defRPr>
                <a:solidFill>
                  <a:srgbClr val="4F9E30"/>
                </a:solidFill>
              </a:defRPr>
            </a:lvl4pPr>
            <a:lvl5pPr>
              <a:defRPr>
                <a:solidFill>
                  <a:srgbClr val="4F9E30"/>
                </a:solidFill>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17232247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e seul-orange">
    <p:spTree>
      <p:nvGrpSpPr>
        <p:cNvPr id="1" name=""/>
        <p:cNvGrpSpPr/>
        <p:nvPr/>
      </p:nvGrpSpPr>
      <p:grpSpPr>
        <a:xfrm>
          <a:off x="0" y="0"/>
          <a:ext cx="0" cy="0"/>
          <a:chOff x="0" y="0"/>
          <a:chExt cx="0" cy="0"/>
        </a:xfrm>
      </p:grpSpPr>
      <p:sp>
        <p:nvSpPr>
          <p:cNvPr id="4" name="Titre 1">
            <a:extLst>
              <a:ext uri="{FF2B5EF4-FFF2-40B4-BE49-F238E27FC236}">
                <a16:creationId xmlns="" xmlns:a16="http://schemas.microsoft.com/office/drawing/2014/main" id="{ABEFDBFD-30CA-384E-B040-FA15205531FF}"/>
              </a:ext>
            </a:extLst>
          </p:cNvPr>
          <p:cNvSpPr>
            <a:spLocks noGrp="1"/>
          </p:cNvSpPr>
          <p:nvPr>
            <p:ph type="ctrTitle" hasCustomPrompt="1"/>
          </p:nvPr>
        </p:nvSpPr>
        <p:spPr>
          <a:xfrm>
            <a:off x="0" y="0"/>
            <a:ext cx="9673389" cy="1371600"/>
          </a:xfrm>
          <a:prstGeom prst="rect">
            <a:avLst/>
          </a:prstGeom>
        </p:spPr>
        <p:txBody>
          <a:bodyPr lIns="360000" rIns="540000" anchor="ctr"/>
          <a:lstStyle>
            <a:lvl1pPr marL="365125" indent="-365125" algn="l">
              <a:buFont typeface="+mj-lt"/>
              <a:buAutoNum type="arabicPeriod"/>
              <a:tabLst/>
              <a:defRPr sz="3000" b="0" i="0">
                <a:solidFill>
                  <a:srgbClr val="FF861D"/>
                </a:solidFill>
                <a:latin typeface="Work Sans ExtraLight"/>
                <a:cs typeface="Work Sans ExtraLight"/>
              </a:defRPr>
            </a:lvl1pPr>
          </a:lstStyle>
          <a:p>
            <a:r>
              <a:rPr lang="fr-FR" dirty="0"/>
              <a:t>Cliquez pour ajouter un titre sur une ligne</a:t>
            </a:r>
          </a:p>
        </p:txBody>
      </p:sp>
      <p:pic>
        <p:nvPicPr>
          <p:cNvPr id="6" name="Image 5">
            <a:extLst>
              <a:ext uri="{FF2B5EF4-FFF2-40B4-BE49-F238E27FC236}">
                <a16:creationId xmlns="" xmlns:a16="http://schemas.microsoft.com/office/drawing/2014/main" id="{5B30222E-F0B9-3548-AAA2-1648E3B362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512" y="6046256"/>
            <a:ext cx="1028700" cy="685800"/>
          </a:xfrm>
          <a:prstGeom prst="rect">
            <a:avLst/>
          </a:prstGeom>
        </p:spPr>
      </p:pic>
      <p:sp>
        <p:nvSpPr>
          <p:cNvPr id="2" name="Espace réservé du numéro de diapositive 1">
            <a:extLst>
              <a:ext uri="{FF2B5EF4-FFF2-40B4-BE49-F238E27FC236}">
                <a16:creationId xmlns="" xmlns:a16="http://schemas.microsoft.com/office/drawing/2014/main" id="{E529E65E-A125-B245-9F61-EEBBE2F17970}"/>
              </a:ext>
            </a:extLst>
          </p:cNvPr>
          <p:cNvSpPr>
            <a:spLocks noGrp="1"/>
          </p:cNvSpPr>
          <p:nvPr>
            <p:ph type="sldNum" sz="quarter" idx="10"/>
          </p:nvPr>
        </p:nvSpPr>
        <p:spPr/>
        <p:txBody>
          <a:bodyPr/>
          <a:lstStyle/>
          <a:p>
            <a:fld id="{2EE3DB67-EEC3-864F-AA9B-084794469228}" type="slidenum">
              <a:rPr lang="fr-FR" smtClean="0">
                <a:solidFill>
                  <a:prstClr val="black">
                    <a:tint val="75000"/>
                  </a:prstClr>
                </a:solidFill>
              </a:rPr>
              <a:pPr/>
              <a:t>‹N°›</a:t>
            </a:fld>
            <a:endParaRPr lang="fr-FR" dirty="0">
              <a:solidFill>
                <a:prstClr val="black">
                  <a:tint val="75000"/>
                </a:prstClr>
              </a:solidFill>
            </a:endParaRPr>
          </a:p>
        </p:txBody>
      </p:sp>
      <p:sp>
        <p:nvSpPr>
          <p:cNvPr id="11" name="Espace réservé du texte 9"/>
          <p:cNvSpPr>
            <a:spLocks noGrp="1"/>
          </p:cNvSpPr>
          <p:nvPr>
            <p:ph type="body" sz="quarter" idx="11"/>
          </p:nvPr>
        </p:nvSpPr>
        <p:spPr>
          <a:xfrm>
            <a:off x="360363" y="1743075"/>
            <a:ext cx="11222037" cy="3946525"/>
          </a:xfrm>
        </p:spPr>
        <p:txBody>
          <a:bodyPr/>
          <a:lstStyle>
            <a:lvl1pPr>
              <a:defRPr>
                <a:solidFill>
                  <a:srgbClr val="FF861D"/>
                </a:solidFill>
              </a:defRPr>
            </a:lvl1pPr>
            <a:lvl2pPr>
              <a:defRPr>
                <a:solidFill>
                  <a:srgbClr val="FF861D"/>
                </a:solidFill>
              </a:defRPr>
            </a:lvl2pPr>
            <a:lvl3pPr>
              <a:defRPr>
                <a:solidFill>
                  <a:srgbClr val="FF861D"/>
                </a:solidFill>
              </a:defRPr>
            </a:lvl3pPr>
            <a:lvl4pPr>
              <a:defRPr>
                <a:solidFill>
                  <a:srgbClr val="FF861D"/>
                </a:solidFill>
              </a:defRPr>
            </a:lvl4pPr>
            <a:lvl5pPr>
              <a:defRPr>
                <a:solidFill>
                  <a:srgbClr val="FF861D"/>
                </a:solidFill>
              </a:defRPr>
            </a:lvl5p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33742744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ocs_02-orange">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136CF62-144B-564D-9BC8-6896786CB829}"/>
              </a:ext>
            </a:extLst>
          </p:cNvPr>
          <p:cNvSpPr/>
          <p:nvPr userDrawn="1"/>
        </p:nvSpPr>
        <p:spPr>
          <a:xfrm>
            <a:off x="8428400" y="778008"/>
            <a:ext cx="3386641" cy="5213245"/>
          </a:xfrm>
          <a:prstGeom prst="rect">
            <a:avLst/>
          </a:prstGeom>
          <a:solidFill>
            <a:srgbClr val="FFB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
        <p:nvSpPr>
          <p:cNvPr id="3" name="Espace réservé du numéro de diapositive 2">
            <a:extLst>
              <a:ext uri="{FF2B5EF4-FFF2-40B4-BE49-F238E27FC236}">
                <a16:creationId xmlns="" xmlns:a16="http://schemas.microsoft.com/office/drawing/2014/main" id="{89B3B66A-4867-7748-880A-1F3ECEC0DF34}"/>
              </a:ext>
            </a:extLst>
          </p:cNvPr>
          <p:cNvSpPr>
            <a:spLocks noGrp="1"/>
          </p:cNvSpPr>
          <p:nvPr>
            <p:ph type="sldNum" sz="quarter" idx="10"/>
          </p:nvPr>
        </p:nvSpPr>
        <p:spPr/>
        <p:txBody>
          <a:bodyPr/>
          <a:lstStyle/>
          <a:p>
            <a:fld id="{2EE3DB67-EEC3-864F-AA9B-084794469228}" type="slidenum">
              <a:rPr lang="fr-FR" smtClean="0">
                <a:solidFill>
                  <a:prstClr val="black">
                    <a:tint val="75000"/>
                  </a:prstClr>
                </a:solidFill>
              </a:rPr>
              <a:pPr/>
              <a:t>‹N°›</a:t>
            </a:fld>
            <a:endParaRPr lang="fr-FR" dirty="0">
              <a:solidFill>
                <a:prstClr val="black">
                  <a:tint val="75000"/>
                </a:prstClr>
              </a:solidFill>
            </a:endParaRPr>
          </a:p>
        </p:txBody>
      </p:sp>
      <p:pic>
        <p:nvPicPr>
          <p:cNvPr id="12" name="Image 11">
            <a:extLst>
              <a:ext uri="{FF2B5EF4-FFF2-40B4-BE49-F238E27FC236}">
                <a16:creationId xmlns="" xmlns:a16="http://schemas.microsoft.com/office/drawing/2014/main" id="{9B52F8F7-9AF0-0244-83D9-1ED2536B82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512" y="6046256"/>
            <a:ext cx="1028700" cy="685800"/>
          </a:xfrm>
          <a:prstGeom prst="rect">
            <a:avLst/>
          </a:prstGeom>
        </p:spPr>
      </p:pic>
      <p:sp>
        <p:nvSpPr>
          <p:cNvPr id="24" name="Rectangle 23">
            <a:extLst>
              <a:ext uri="{FF2B5EF4-FFF2-40B4-BE49-F238E27FC236}">
                <a16:creationId xmlns="" xmlns:a16="http://schemas.microsoft.com/office/drawing/2014/main" id="{28576915-D171-5849-8B0F-E8CC0BD14971}"/>
              </a:ext>
            </a:extLst>
          </p:cNvPr>
          <p:cNvSpPr/>
          <p:nvPr userDrawn="1"/>
        </p:nvSpPr>
        <p:spPr>
          <a:xfrm>
            <a:off x="360001" y="778453"/>
            <a:ext cx="7819198" cy="5212800"/>
          </a:xfrm>
          <a:prstGeom prst="rect">
            <a:avLst/>
          </a:prstGeom>
          <a:solidFill>
            <a:srgbClr val="FFB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prstClr val="white"/>
              </a:solidFill>
            </a:endParaRPr>
          </a:p>
        </p:txBody>
      </p:sp>
      <p:sp>
        <p:nvSpPr>
          <p:cNvPr id="25" name="Rectangle 24">
            <a:extLst>
              <a:ext uri="{FF2B5EF4-FFF2-40B4-BE49-F238E27FC236}">
                <a16:creationId xmlns="" xmlns:a16="http://schemas.microsoft.com/office/drawing/2014/main" id="{19C2A086-7D57-CF4E-87D0-EAAE76977E7F}"/>
              </a:ext>
            </a:extLst>
          </p:cNvPr>
          <p:cNvSpPr>
            <a:spLocks noChangeAspect="1"/>
          </p:cNvSpPr>
          <p:nvPr userDrawn="1"/>
        </p:nvSpPr>
        <p:spPr>
          <a:xfrm>
            <a:off x="360000" y="778453"/>
            <a:ext cx="2606400" cy="2606400"/>
          </a:xfrm>
          <a:prstGeom prst="rect">
            <a:avLst/>
          </a:prstGeom>
          <a:solidFill>
            <a:srgbClr val="FE57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3" name="ZoneTexte 12">
            <a:extLst>
              <a:ext uri="{FF2B5EF4-FFF2-40B4-BE49-F238E27FC236}">
                <a16:creationId xmlns="" xmlns:a16="http://schemas.microsoft.com/office/drawing/2014/main" id="{D9B7E034-DE02-0940-B995-36FF81FDB086}"/>
              </a:ext>
            </a:extLst>
          </p:cNvPr>
          <p:cNvSpPr txBox="1"/>
          <p:nvPr userDrawn="1"/>
        </p:nvSpPr>
        <p:spPr>
          <a:xfrm>
            <a:off x="338341" y="1051685"/>
            <a:ext cx="2606400" cy="1938992"/>
          </a:xfrm>
          <a:prstGeom prst="rect">
            <a:avLst/>
          </a:prstGeom>
          <a:noFill/>
        </p:spPr>
        <p:txBody>
          <a:bodyPr wrap="square" rtlCol="0">
            <a:spAutoFit/>
          </a:bodyPr>
          <a:lstStyle/>
          <a:p>
            <a:pPr algn="ctr"/>
            <a:r>
              <a:rPr lang="fr-FR" sz="12000" dirty="0">
                <a:solidFill>
                  <a:prstClr val="white"/>
                </a:solidFill>
                <a:latin typeface="Work Sans ExtraLight"/>
                <a:cs typeface="Work Sans ExtraLight"/>
              </a:rPr>
              <a:t>→</a:t>
            </a:r>
          </a:p>
        </p:txBody>
      </p:sp>
      <p:sp>
        <p:nvSpPr>
          <p:cNvPr id="16" name="Rectangle 15">
            <a:extLst>
              <a:ext uri="{FF2B5EF4-FFF2-40B4-BE49-F238E27FC236}">
                <a16:creationId xmlns="" xmlns:a16="http://schemas.microsoft.com/office/drawing/2014/main" id="{515DF7E3-B525-D04B-A994-A440B6B9EC82}"/>
              </a:ext>
            </a:extLst>
          </p:cNvPr>
          <p:cNvSpPr>
            <a:spLocks noChangeAspect="1"/>
          </p:cNvSpPr>
          <p:nvPr userDrawn="1"/>
        </p:nvSpPr>
        <p:spPr>
          <a:xfrm>
            <a:off x="2966400" y="778452"/>
            <a:ext cx="5212800" cy="5212800"/>
          </a:xfrm>
          <a:prstGeom prst="rect">
            <a:avLst/>
          </a:prstGeom>
          <a:solidFill>
            <a:srgbClr val="FF8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7" name="Sous-titre 2">
            <a:extLst>
              <a:ext uri="{FF2B5EF4-FFF2-40B4-BE49-F238E27FC236}">
                <a16:creationId xmlns="" xmlns:a16="http://schemas.microsoft.com/office/drawing/2014/main" id="{4E95B97D-FA21-C441-8D9E-67E0F55037C9}"/>
              </a:ext>
            </a:extLst>
          </p:cNvPr>
          <p:cNvSpPr>
            <a:spLocks noGrp="1"/>
          </p:cNvSpPr>
          <p:nvPr>
            <p:ph type="subTitle" idx="1" hasCustomPrompt="1"/>
          </p:nvPr>
        </p:nvSpPr>
        <p:spPr>
          <a:xfrm>
            <a:off x="2966398" y="778452"/>
            <a:ext cx="5212800" cy="5212800"/>
          </a:xfrm>
          <a:prstGeom prst="rect">
            <a:avLst/>
          </a:prstGeom>
        </p:spPr>
        <p:txBody>
          <a:bodyPr lIns="540000" rIns="540000" anchor="ctr" anchorCtr="0"/>
          <a:lstStyle>
            <a:lvl1pPr marL="0" indent="0" algn="l">
              <a:buNone/>
              <a:defRPr sz="3000" b="0" i="0">
                <a:solidFill>
                  <a:schemeClr val="bg1"/>
                </a:solidFill>
                <a:latin typeface="Work Sans ExtraLight"/>
                <a:cs typeface="Work Sans Extra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Cliquez pour entrer du texte personnalisé. N’oubliez pas de varier les graisses pour créer texture et hiérarchie</a:t>
            </a:r>
          </a:p>
        </p:txBody>
      </p:sp>
      <p:sp>
        <p:nvSpPr>
          <p:cNvPr id="11" name="Espace réservé du contenu 5">
            <a:extLst>
              <a:ext uri="{FF2B5EF4-FFF2-40B4-BE49-F238E27FC236}">
                <a16:creationId xmlns="" xmlns:a16="http://schemas.microsoft.com/office/drawing/2014/main" id="{A65E4DEF-9C39-374B-95BD-5F9551B005EE}"/>
              </a:ext>
            </a:extLst>
          </p:cNvPr>
          <p:cNvSpPr>
            <a:spLocks noGrp="1"/>
          </p:cNvSpPr>
          <p:nvPr>
            <p:ph sz="quarter" idx="11" hasCustomPrompt="1"/>
          </p:nvPr>
        </p:nvSpPr>
        <p:spPr>
          <a:xfrm>
            <a:off x="8428400" y="778008"/>
            <a:ext cx="3403600" cy="5213350"/>
          </a:xfrm>
          <a:prstGeom prst="rect">
            <a:avLst/>
          </a:prstGeom>
          <a:noFill/>
        </p:spPr>
        <p:txBody>
          <a:bodyPr anchor="ctr" anchorCtr="0"/>
          <a:lstStyle>
            <a:lvl1pPr algn="ctr">
              <a:defRPr>
                <a:solidFill>
                  <a:schemeClr val="bg1"/>
                </a:solidFill>
              </a:defRPr>
            </a:lvl1pPr>
          </a:lstStyle>
          <a:p>
            <a:pPr lvl="0"/>
            <a:r>
              <a:rPr lang="fr-FR" dirty="0"/>
              <a:t>Cliquez pour insérer un pictogramme</a:t>
            </a:r>
          </a:p>
        </p:txBody>
      </p:sp>
    </p:spTree>
    <p:extLst>
      <p:ext uri="{BB962C8B-B14F-4D97-AF65-F5344CB8AC3E}">
        <p14:creationId xmlns:p14="http://schemas.microsoft.com/office/powerpoint/2010/main" val="953457128"/>
      </p:ext>
    </p:extLst>
  </p:cSld>
  <p:clrMapOvr>
    <a:masterClrMapping/>
  </p:clrMapOvr>
  <p:extLst mod="1">
    <p:ext uri="{DCECCB84-F9BA-43D5-87BE-67443E8EF086}">
      <p15:sldGuideLst xmlns:p15="http://schemas.microsoft.com/office/powerpoint/2012/main">
        <p15:guide id="4294967295" orient="horz" pos="2160">
          <p15:clr>
            <a:srgbClr val="FBAE40"/>
          </p15:clr>
        </p15:guide>
        <p15:guide id="4294967295"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Blocs_02">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9136CF62-144B-564D-9BC8-6896786CB829}"/>
              </a:ext>
            </a:extLst>
          </p:cNvPr>
          <p:cNvSpPr/>
          <p:nvPr userDrawn="1"/>
        </p:nvSpPr>
        <p:spPr>
          <a:xfrm>
            <a:off x="8428400" y="778008"/>
            <a:ext cx="3386641" cy="5213245"/>
          </a:xfrm>
          <a:prstGeom prst="rect">
            <a:avLst/>
          </a:prstGeom>
          <a:solidFill>
            <a:srgbClr val="108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89FF"/>
              </a:solidFill>
            </a:endParaRPr>
          </a:p>
        </p:txBody>
      </p:sp>
      <p:sp>
        <p:nvSpPr>
          <p:cNvPr id="3" name="Espace réservé du numéro de diapositive 2">
            <a:extLst>
              <a:ext uri="{FF2B5EF4-FFF2-40B4-BE49-F238E27FC236}">
                <a16:creationId xmlns="" xmlns:a16="http://schemas.microsoft.com/office/drawing/2014/main" id="{89B3B66A-4867-7748-880A-1F3ECEC0DF34}"/>
              </a:ext>
            </a:extLst>
          </p:cNvPr>
          <p:cNvSpPr>
            <a:spLocks noGrp="1"/>
          </p:cNvSpPr>
          <p:nvPr>
            <p:ph type="sldNum" sz="quarter" idx="10"/>
          </p:nvPr>
        </p:nvSpPr>
        <p:spPr/>
        <p:txBody>
          <a:bodyPr/>
          <a:lstStyle/>
          <a:p>
            <a:fld id="{2EE3DB67-EEC3-864F-AA9B-084794469228}" type="slidenum">
              <a:rPr lang="fr-FR" smtClean="0">
                <a:solidFill>
                  <a:prstClr val="black">
                    <a:tint val="75000"/>
                  </a:prstClr>
                </a:solidFill>
              </a:rPr>
              <a:pPr/>
              <a:t>‹N°›</a:t>
            </a:fld>
            <a:endParaRPr lang="fr-FR" dirty="0">
              <a:solidFill>
                <a:prstClr val="black">
                  <a:tint val="75000"/>
                </a:prstClr>
              </a:solidFill>
            </a:endParaRPr>
          </a:p>
        </p:txBody>
      </p:sp>
      <p:sp>
        <p:nvSpPr>
          <p:cNvPr id="6" name="Espace réservé du contenu 5">
            <a:extLst>
              <a:ext uri="{FF2B5EF4-FFF2-40B4-BE49-F238E27FC236}">
                <a16:creationId xmlns="" xmlns:a16="http://schemas.microsoft.com/office/drawing/2014/main" id="{A65E4DEF-9C39-374B-95BD-5F9551B005EE}"/>
              </a:ext>
            </a:extLst>
          </p:cNvPr>
          <p:cNvSpPr>
            <a:spLocks noGrp="1"/>
          </p:cNvSpPr>
          <p:nvPr>
            <p:ph sz="quarter" idx="11" hasCustomPrompt="1"/>
          </p:nvPr>
        </p:nvSpPr>
        <p:spPr>
          <a:xfrm>
            <a:off x="8411441" y="777903"/>
            <a:ext cx="3403600" cy="5213350"/>
          </a:xfrm>
          <a:noFill/>
        </p:spPr>
        <p:txBody>
          <a:bodyPr anchor="ctr" anchorCtr="0"/>
          <a:lstStyle>
            <a:lvl1pPr algn="ctr">
              <a:defRPr>
                <a:solidFill>
                  <a:schemeClr val="bg1"/>
                </a:solidFill>
              </a:defRPr>
            </a:lvl1pPr>
          </a:lstStyle>
          <a:p>
            <a:pPr lvl="0"/>
            <a:r>
              <a:rPr lang="fr-FR" dirty="0"/>
              <a:t>Cliquez pour insérer un pictogramme</a:t>
            </a:r>
          </a:p>
        </p:txBody>
      </p:sp>
      <p:pic>
        <p:nvPicPr>
          <p:cNvPr id="12" name="Image 11">
            <a:extLst>
              <a:ext uri="{FF2B5EF4-FFF2-40B4-BE49-F238E27FC236}">
                <a16:creationId xmlns="" xmlns:a16="http://schemas.microsoft.com/office/drawing/2014/main" id="{9B52F8F7-9AF0-0244-83D9-1ED2536B82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512" y="6046256"/>
            <a:ext cx="1028700" cy="685800"/>
          </a:xfrm>
          <a:prstGeom prst="rect">
            <a:avLst/>
          </a:prstGeom>
        </p:spPr>
      </p:pic>
      <p:sp>
        <p:nvSpPr>
          <p:cNvPr id="24" name="Rectangle 23">
            <a:extLst>
              <a:ext uri="{FF2B5EF4-FFF2-40B4-BE49-F238E27FC236}">
                <a16:creationId xmlns="" xmlns:a16="http://schemas.microsoft.com/office/drawing/2014/main" id="{28576915-D171-5849-8B0F-E8CC0BD14971}"/>
              </a:ext>
            </a:extLst>
          </p:cNvPr>
          <p:cNvSpPr/>
          <p:nvPr userDrawn="1"/>
        </p:nvSpPr>
        <p:spPr>
          <a:xfrm>
            <a:off x="360001" y="778453"/>
            <a:ext cx="7819198" cy="5212800"/>
          </a:xfrm>
          <a:prstGeom prst="rect">
            <a:avLst/>
          </a:prstGeom>
          <a:solidFill>
            <a:srgbClr val="108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1089FF"/>
              </a:solidFill>
            </a:endParaRPr>
          </a:p>
        </p:txBody>
      </p:sp>
      <p:sp>
        <p:nvSpPr>
          <p:cNvPr id="25" name="Rectangle 24">
            <a:extLst>
              <a:ext uri="{FF2B5EF4-FFF2-40B4-BE49-F238E27FC236}">
                <a16:creationId xmlns="" xmlns:a16="http://schemas.microsoft.com/office/drawing/2014/main" id="{19C2A086-7D57-CF4E-87D0-EAAE76977E7F}"/>
              </a:ext>
            </a:extLst>
          </p:cNvPr>
          <p:cNvSpPr>
            <a:spLocks noChangeAspect="1"/>
          </p:cNvSpPr>
          <p:nvPr userDrawn="1"/>
        </p:nvSpPr>
        <p:spPr>
          <a:xfrm>
            <a:off x="360000" y="778453"/>
            <a:ext cx="2606400" cy="2606400"/>
          </a:xfrm>
          <a:prstGeom prst="rect">
            <a:avLst/>
          </a:prstGeom>
          <a:solidFill>
            <a:srgbClr val="001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3" name="ZoneTexte 12">
            <a:extLst>
              <a:ext uri="{FF2B5EF4-FFF2-40B4-BE49-F238E27FC236}">
                <a16:creationId xmlns="" xmlns:a16="http://schemas.microsoft.com/office/drawing/2014/main" id="{D9B7E034-DE02-0940-B995-36FF81FDB086}"/>
              </a:ext>
            </a:extLst>
          </p:cNvPr>
          <p:cNvSpPr txBox="1"/>
          <p:nvPr userDrawn="1"/>
        </p:nvSpPr>
        <p:spPr>
          <a:xfrm>
            <a:off x="338341" y="1051685"/>
            <a:ext cx="2606400" cy="1938992"/>
          </a:xfrm>
          <a:prstGeom prst="rect">
            <a:avLst/>
          </a:prstGeom>
          <a:noFill/>
        </p:spPr>
        <p:txBody>
          <a:bodyPr wrap="square" rtlCol="0">
            <a:spAutoFit/>
          </a:bodyPr>
          <a:lstStyle/>
          <a:p>
            <a:pPr algn="ctr"/>
            <a:r>
              <a:rPr lang="fr-FR" sz="12000" dirty="0">
                <a:solidFill>
                  <a:prstClr val="white"/>
                </a:solidFill>
                <a:latin typeface="Work Sans ExtraLight"/>
                <a:cs typeface="Work Sans ExtraLight"/>
              </a:rPr>
              <a:t>→</a:t>
            </a:r>
          </a:p>
        </p:txBody>
      </p:sp>
      <p:sp>
        <p:nvSpPr>
          <p:cNvPr id="11" name="Rectangle 10">
            <a:extLst>
              <a:ext uri="{FF2B5EF4-FFF2-40B4-BE49-F238E27FC236}">
                <a16:creationId xmlns="" xmlns:a16="http://schemas.microsoft.com/office/drawing/2014/main" id="{515DF7E3-B525-D04B-A994-A440B6B9EC82}"/>
              </a:ext>
            </a:extLst>
          </p:cNvPr>
          <p:cNvSpPr>
            <a:spLocks noChangeAspect="1"/>
          </p:cNvSpPr>
          <p:nvPr userDrawn="1"/>
        </p:nvSpPr>
        <p:spPr>
          <a:xfrm>
            <a:off x="2966400" y="778453"/>
            <a:ext cx="5212800" cy="5212800"/>
          </a:xfrm>
          <a:prstGeom prst="rect">
            <a:avLst/>
          </a:prstGeom>
          <a:solidFill>
            <a:srgbClr val="105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14" name="Sous-titre 2">
            <a:extLst>
              <a:ext uri="{FF2B5EF4-FFF2-40B4-BE49-F238E27FC236}">
                <a16:creationId xmlns="" xmlns:a16="http://schemas.microsoft.com/office/drawing/2014/main" id="{4E95B97D-FA21-C441-8D9E-67E0F55037C9}"/>
              </a:ext>
            </a:extLst>
          </p:cNvPr>
          <p:cNvSpPr>
            <a:spLocks noGrp="1"/>
          </p:cNvSpPr>
          <p:nvPr>
            <p:ph type="subTitle" idx="1" hasCustomPrompt="1"/>
          </p:nvPr>
        </p:nvSpPr>
        <p:spPr>
          <a:xfrm>
            <a:off x="2966398" y="778452"/>
            <a:ext cx="5212800" cy="5212800"/>
          </a:xfrm>
        </p:spPr>
        <p:txBody>
          <a:bodyPr lIns="540000" rIns="540000" anchor="ctr" anchorCtr="0"/>
          <a:lstStyle>
            <a:lvl1pPr marL="0" indent="0" algn="l">
              <a:buNone/>
              <a:defRPr sz="3000" b="0" i="0">
                <a:solidFill>
                  <a:schemeClr val="bg1"/>
                </a:solidFill>
                <a:latin typeface="Work Sans ExtraLight"/>
                <a:cs typeface="Work Sans Extra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Cliquez pour entrer du texte personnalisé. N’oubliez pas de varier les graisses pour créer texture et hiérarchie</a:t>
            </a:r>
          </a:p>
        </p:txBody>
      </p:sp>
    </p:spTree>
    <p:extLst>
      <p:ext uri="{BB962C8B-B14F-4D97-AF65-F5344CB8AC3E}">
        <p14:creationId xmlns:p14="http://schemas.microsoft.com/office/powerpoint/2010/main" val="1908668041"/>
      </p:ext>
    </p:extLst>
  </p:cSld>
  <p:clrMapOvr>
    <a:masterClrMapping/>
  </p:clrMapOvr>
  <p:extLst mod="1">
    <p:ext uri="{DCECCB84-F9BA-43D5-87BE-67443E8EF086}">
      <p15:sldGuideLst xmlns:p15="http://schemas.microsoft.com/office/powerpoint/2012/main">
        <p15:guide id="4294967295" orient="horz" pos="2160">
          <p15:clr>
            <a:srgbClr val="FBAE40"/>
          </p15:clr>
        </p15:guide>
        <p15:guide id="4294967295"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u + encadré">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a:xfrm>
            <a:off x="527050" y="1268414"/>
            <a:ext cx="5568951" cy="4857750"/>
          </a:xfrm>
        </p:spPr>
        <p:txBody>
          <a:bodyPr/>
          <a:lstStyle>
            <a:lvl1pPr>
              <a:defRPr sz="1400"/>
            </a:lvl1pPr>
            <a:lvl2pPr>
              <a:defRPr sz="1400"/>
            </a:lvl2pPr>
            <a:lvl3pPr>
              <a:defRPr sz="1200"/>
            </a:lvl3pPr>
            <a:lvl4pPr>
              <a:defRPr sz="1100"/>
            </a:lvl4pPr>
            <a:lvl5pPr>
              <a:defRPr sz="1000"/>
            </a:lvl5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pied de page 4"/>
          <p:cNvSpPr>
            <a:spLocks noGrp="1"/>
          </p:cNvSpPr>
          <p:nvPr>
            <p:ph type="ftr" sz="quarter" idx="11"/>
          </p:nvPr>
        </p:nvSpPr>
        <p:spPr/>
        <p:txBody>
          <a:bodyPr/>
          <a:lstStyle/>
          <a:p>
            <a:r>
              <a:rPr lang="de-DE" smtClean="0"/>
              <a:t>EDF SEI - CCP du 17/11/2020</a:t>
            </a:r>
            <a:endParaRPr lang="fr-FR"/>
          </a:p>
        </p:txBody>
      </p:sp>
      <p:sp>
        <p:nvSpPr>
          <p:cNvPr id="10" name="Espace réservé du texte 9"/>
          <p:cNvSpPr>
            <a:spLocks noGrp="1"/>
          </p:cNvSpPr>
          <p:nvPr>
            <p:ph type="body" sz="quarter" idx="12"/>
          </p:nvPr>
        </p:nvSpPr>
        <p:spPr>
          <a:xfrm>
            <a:off x="8113185" y="1268414"/>
            <a:ext cx="3551767" cy="4824883"/>
          </a:xfrm>
          <a:solidFill>
            <a:schemeClr val="accent6"/>
          </a:solidFill>
        </p:spPr>
        <p:txBody>
          <a:bodyPr lIns="72000" tIns="72000" rIns="72000" bIns="72000"/>
          <a:lstStyle>
            <a:lvl1pPr marL="0" indent="0" algn="ctr">
              <a:spcBef>
                <a:spcPts val="0"/>
              </a:spcBef>
              <a:spcAft>
                <a:spcPts val="600"/>
              </a:spcAft>
              <a:buClr>
                <a:schemeClr val="bg1"/>
              </a:buClr>
              <a:buFontTx/>
              <a:buNone/>
              <a:defRPr sz="1200" b="0" cap="all" baseline="0">
                <a:solidFill>
                  <a:schemeClr val="bg1"/>
                </a:solidFill>
              </a:defRPr>
            </a:lvl1pPr>
            <a:lvl2pPr marL="108000" indent="-108000">
              <a:buClr>
                <a:schemeClr val="bg1"/>
              </a:buClr>
              <a:buFont typeface="Wingdings" pitchFamily="2" charset="2"/>
              <a:buChar char="n"/>
              <a:defRPr sz="1200">
                <a:solidFill>
                  <a:schemeClr val="bg1"/>
                </a:solidFill>
              </a:defRPr>
            </a:lvl2pPr>
            <a:lvl3pPr marL="216000" indent="-108000">
              <a:buClr>
                <a:schemeClr val="bg1"/>
              </a:buClr>
              <a:defRPr sz="1100">
                <a:solidFill>
                  <a:schemeClr val="bg1"/>
                </a:solidFill>
              </a:defRPr>
            </a:lvl3pPr>
            <a:lvl4pPr marL="538163" indent="-174625">
              <a:defRPr sz="1000">
                <a:solidFill>
                  <a:schemeClr val="bg1"/>
                </a:solidFill>
              </a:defRPr>
            </a:lvl4pPr>
            <a:lvl5pPr marL="714375" indent="-176213">
              <a:defRPr sz="1000">
                <a:solidFill>
                  <a:schemeClr val="bg1"/>
                </a:solidFill>
              </a:defRPr>
            </a:lvl5pPr>
          </a:lstStyle>
          <a:p>
            <a:pPr lvl="0"/>
            <a:r>
              <a:rPr lang="fr-FR" smtClean="0"/>
              <a:t>Modifiez les styles du texte du masque</a:t>
            </a:r>
          </a:p>
          <a:p>
            <a:pPr lvl="1"/>
            <a:r>
              <a:rPr lang="fr-FR" smtClean="0"/>
              <a:t>Deuxième niveau</a:t>
            </a:r>
          </a:p>
          <a:p>
            <a:pPr lvl="2"/>
            <a:r>
              <a:rPr lang="fr-FR" smtClean="0"/>
              <a:t>Troisième niveau</a:t>
            </a:r>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itation 02-vert">
    <p:bg>
      <p:bgPr>
        <a:solidFill>
          <a:srgbClr val="4F9E30"/>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F6F8FA7D-CF56-AD41-BC77-F69441A7996C}"/>
              </a:ext>
            </a:extLst>
          </p:cNvPr>
          <p:cNvSpPr/>
          <p:nvPr userDrawn="1"/>
        </p:nvSpPr>
        <p:spPr>
          <a:xfrm>
            <a:off x="6853200" y="-2"/>
            <a:ext cx="5338800" cy="6858001"/>
          </a:xfrm>
          <a:prstGeom prst="rect">
            <a:avLst/>
          </a:prstGeom>
          <a:solidFill>
            <a:srgbClr val="C0E41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fr-FR" dirty="0">
              <a:solidFill>
                <a:prstClr val="white"/>
              </a:solidFill>
            </a:endParaRPr>
          </a:p>
        </p:txBody>
      </p:sp>
      <p:sp>
        <p:nvSpPr>
          <p:cNvPr id="6" name="Sous-titre 2">
            <a:extLst>
              <a:ext uri="{FF2B5EF4-FFF2-40B4-BE49-F238E27FC236}">
                <a16:creationId xmlns:a16="http://schemas.microsoft.com/office/drawing/2014/main" xmlns="" id="{7D2EAC24-EAA6-1A41-8381-DA7DAB5CE22D}"/>
              </a:ext>
            </a:extLst>
          </p:cNvPr>
          <p:cNvSpPr>
            <a:spLocks noGrp="1"/>
          </p:cNvSpPr>
          <p:nvPr>
            <p:ph type="subTitle" idx="1" hasCustomPrompt="1"/>
          </p:nvPr>
        </p:nvSpPr>
        <p:spPr>
          <a:xfrm>
            <a:off x="0" y="-2"/>
            <a:ext cx="6853200" cy="4507832"/>
          </a:xfrm>
          <a:prstGeom prst="rect">
            <a:avLst/>
          </a:prstGeom>
        </p:spPr>
        <p:txBody>
          <a:bodyPr lIns="1080000" rIns="540000" anchor="ctr" anchorCtr="0"/>
          <a:lstStyle>
            <a:lvl1pPr marL="47625" indent="0" algn="l">
              <a:buNone/>
              <a:tabLst/>
              <a:defRPr sz="3000" b="0" i="0">
                <a:solidFill>
                  <a:schemeClr val="bg1"/>
                </a:solidFill>
                <a:latin typeface="Work Sans ExtraLight"/>
                <a:cs typeface="Work Sans Extra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Cliquez pour entrer </a:t>
            </a:r>
            <a:br>
              <a:rPr lang="fr-FR" dirty="0"/>
            </a:br>
            <a:r>
              <a:rPr lang="fr-FR" dirty="0"/>
              <a:t>une citation</a:t>
            </a:r>
          </a:p>
        </p:txBody>
      </p:sp>
      <p:sp>
        <p:nvSpPr>
          <p:cNvPr id="10" name="Espace réservé du texte 2">
            <a:extLst>
              <a:ext uri="{FF2B5EF4-FFF2-40B4-BE49-F238E27FC236}">
                <a16:creationId xmlns:a16="http://schemas.microsoft.com/office/drawing/2014/main" xmlns="" id="{B1C16D72-A469-4349-9F57-7BE8A1D52FE6}"/>
              </a:ext>
            </a:extLst>
          </p:cNvPr>
          <p:cNvSpPr>
            <a:spLocks noGrp="1"/>
          </p:cNvSpPr>
          <p:nvPr>
            <p:ph type="body" idx="11" hasCustomPrompt="1"/>
          </p:nvPr>
        </p:nvSpPr>
        <p:spPr>
          <a:xfrm>
            <a:off x="0" y="4507830"/>
            <a:ext cx="6853199" cy="1283370"/>
          </a:xfrm>
          <a:prstGeom prst="rect">
            <a:avLst/>
          </a:prstGeom>
        </p:spPr>
        <p:txBody>
          <a:bodyPr lIns="540000" tIns="360000" rIns="540000" bIns="46800"/>
          <a:lstStyle>
            <a:lvl1pPr marL="587375" indent="0">
              <a:buNone/>
              <a:tabLst/>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entrer le nom de la personne citée</a:t>
            </a:r>
          </a:p>
        </p:txBody>
      </p:sp>
      <p:sp>
        <p:nvSpPr>
          <p:cNvPr id="2" name="ZoneTexte 1">
            <a:extLst>
              <a:ext uri="{FF2B5EF4-FFF2-40B4-BE49-F238E27FC236}">
                <a16:creationId xmlns:a16="http://schemas.microsoft.com/office/drawing/2014/main" xmlns="" id="{AE19546F-A38D-8E4B-8D01-17E5C1A58F36}"/>
              </a:ext>
            </a:extLst>
          </p:cNvPr>
          <p:cNvSpPr txBox="1"/>
          <p:nvPr userDrawn="1"/>
        </p:nvSpPr>
        <p:spPr>
          <a:xfrm>
            <a:off x="0" y="9418"/>
            <a:ext cx="1345239" cy="3939540"/>
          </a:xfrm>
          <a:prstGeom prst="rect">
            <a:avLst/>
          </a:prstGeom>
          <a:noFill/>
        </p:spPr>
        <p:txBody>
          <a:bodyPr wrap="none" rtlCol="0">
            <a:spAutoFit/>
          </a:bodyPr>
          <a:lstStyle/>
          <a:p>
            <a:r>
              <a:rPr lang="fr-FR" sz="25000" dirty="0">
                <a:solidFill>
                  <a:srgbClr val="C0E410"/>
                </a:solidFill>
                <a:latin typeface="Work Sans Light"/>
                <a:cs typeface="Work Sans Light"/>
              </a:rPr>
              <a:t>“</a:t>
            </a:r>
          </a:p>
        </p:txBody>
      </p:sp>
      <p:sp>
        <p:nvSpPr>
          <p:cNvPr id="11" name="ZoneTexte 10">
            <a:extLst>
              <a:ext uri="{FF2B5EF4-FFF2-40B4-BE49-F238E27FC236}">
                <a16:creationId xmlns:a16="http://schemas.microsoft.com/office/drawing/2014/main" xmlns="" id="{4C307101-5269-F246-BF5B-43F6AAC6ABF7}"/>
              </a:ext>
            </a:extLst>
          </p:cNvPr>
          <p:cNvSpPr txBox="1"/>
          <p:nvPr userDrawn="1"/>
        </p:nvSpPr>
        <p:spPr>
          <a:xfrm>
            <a:off x="5507959" y="695818"/>
            <a:ext cx="1345239" cy="3939540"/>
          </a:xfrm>
          <a:prstGeom prst="rect">
            <a:avLst/>
          </a:prstGeom>
          <a:noFill/>
        </p:spPr>
        <p:txBody>
          <a:bodyPr wrap="none" rtlCol="0">
            <a:spAutoFit/>
          </a:bodyPr>
          <a:lstStyle/>
          <a:p>
            <a:r>
              <a:rPr lang="fr-FR" sz="25000" dirty="0">
                <a:solidFill>
                  <a:srgbClr val="C0E410"/>
                </a:solidFill>
                <a:latin typeface="Work Sans Light"/>
                <a:cs typeface="Work Sans Light"/>
              </a:rPr>
              <a:t>„</a:t>
            </a:r>
          </a:p>
        </p:txBody>
      </p:sp>
      <p:pic>
        <p:nvPicPr>
          <p:cNvPr id="12" name="Image 11">
            <a:extLst>
              <a:ext uri="{FF2B5EF4-FFF2-40B4-BE49-F238E27FC236}">
                <a16:creationId xmlns:a16="http://schemas.microsoft.com/office/drawing/2014/main" xmlns="" id="{A0E339E9-1AE7-5D4C-9D9A-76B1509B4F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511" y="6046256"/>
            <a:ext cx="1028700" cy="685800"/>
          </a:xfrm>
          <a:prstGeom prst="rect">
            <a:avLst/>
          </a:prstGeom>
        </p:spPr>
      </p:pic>
      <p:sp>
        <p:nvSpPr>
          <p:cNvPr id="3" name="Espace réservé du numéro de diapositive 2">
            <a:extLst>
              <a:ext uri="{FF2B5EF4-FFF2-40B4-BE49-F238E27FC236}">
                <a16:creationId xmlns:a16="http://schemas.microsoft.com/office/drawing/2014/main" xmlns="" id="{80D612DC-2254-A944-8D8C-D4E04E5636F7}"/>
              </a:ext>
            </a:extLst>
          </p:cNvPr>
          <p:cNvSpPr>
            <a:spLocks noGrp="1"/>
          </p:cNvSpPr>
          <p:nvPr>
            <p:ph type="sldNum" sz="quarter" idx="10"/>
          </p:nvPr>
        </p:nvSpPr>
        <p:spPr/>
        <p:txBody>
          <a:bodyPr/>
          <a:lstStyle>
            <a:lvl1pPr>
              <a:defRPr>
                <a:solidFill>
                  <a:schemeClr val="bg1"/>
                </a:solidFill>
              </a:defRPr>
            </a:lvl1pPr>
          </a:lstStyle>
          <a:p>
            <a:fld id="{2EE3DB67-EEC3-864F-AA9B-084794469228}" type="slidenum">
              <a:rPr lang="fr-FR" smtClean="0">
                <a:solidFill>
                  <a:prstClr val="white"/>
                </a:solidFill>
              </a:rPr>
              <a:pPr/>
              <a:t>‹N°›</a:t>
            </a:fld>
            <a:endParaRPr lang="fr-FR" dirty="0">
              <a:solidFill>
                <a:prstClr val="white"/>
              </a:solidFill>
            </a:endParaRPr>
          </a:p>
        </p:txBody>
      </p:sp>
    </p:spTree>
    <p:extLst>
      <p:ext uri="{BB962C8B-B14F-4D97-AF65-F5344CB8AC3E}">
        <p14:creationId xmlns:p14="http://schemas.microsoft.com/office/powerpoint/2010/main" val="24017629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itation 02">
    <p:bg>
      <p:bgPr>
        <a:solidFill>
          <a:srgbClr val="1057C8"/>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 xmlns:a16="http://schemas.microsoft.com/office/drawing/2014/main" id="{F6F8FA7D-CF56-AD41-BC77-F69441A7996C}"/>
              </a:ext>
            </a:extLst>
          </p:cNvPr>
          <p:cNvSpPr/>
          <p:nvPr userDrawn="1"/>
        </p:nvSpPr>
        <p:spPr>
          <a:xfrm>
            <a:off x="6853200" y="-2"/>
            <a:ext cx="5338800" cy="6858001"/>
          </a:xfrm>
          <a:prstGeom prst="rect">
            <a:avLst/>
          </a:prstGeom>
          <a:solidFill>
            <a:srgbClr val="1089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fr-FR" dirty="0">
              <a:solidFill>
                <a:prstClr val="white"/>
              </a:solidFill>
            </a:endParaRPr>
          </a:p>
        </p:txBody>
      </p:sp>
      <p:sp>
        <p:nvSpPr>
          <p:cNvPr id="6" name="Sous-titre 2">
            <a:extLst>
              <a:ext uri="{FF2B5EF4-FFF2-40B4-BE49-F238E27FC236}">
                <a16:creationId xmlns="" xmlns:a16="http://schemas.microsoft.com/office/drawing/2014/main" id="{7D2EAC24-EAA6-1A41-8381-DA7DAB5CE22D}"/>
              </a:ext>
            </a:extLst>
          </p:cNvPr>
          <p:cNvSpPr>
            <a:spLocks noGrp="1"/>
          </p:cNvSpPr>
          <p:nvPr>
            <p:ph type="subTitle" idx="1" hasCustomPrompt="1"/>
          </p:nvPr>
        </p:nvSpPr>
        <p:spPr>
          <a:xfrm>
            <a:off x="0" y="-2"/>
            <a:ext cx="6853200" cy="4507832"/>
          </a:xfrm>
        </p:spPr>
        <p:txBody>
          <a:bodyPr lIns="1080000" rIns="540000" anchor="ctr" anchorCtr="0"/>
          <a:lstStyle>
            <a:lvl1pPr marL="47625" indent="0" algn="l">
              <a:buNone/>
              <a:tabLst/>
              <a:defRPr sz="3000" b="0" i="0">
                <a:solidFill>
                  <a:schemeClr val="bg1"/>
                </a:solidFill>
                <a:latin typeface="Work Sans ExtraLight"/>
                <a:cs typeface="Work Sans Extra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Cliquez pour entrer </a:t>
            </a:r>
            <a:br>
              <a:rPr lang="fr-FR" dirty="0"/>
            </a:br>
            <a:r>
              <a:rPr lang="fr-FR" dirty="0"/>
              <a:t>une citation</a:t>
            </a:r>
          </a:p>
        </p:txBody>
      </p:sp>
      <p:sp>
        <p:nvSpPr>
          <p:cNvPr id="10" name="Espace réservé du texte 2">
            <a:extLst>
              <a:ext uri="{FF2B5EF4-FFF2-40B4-BE49-F238E27FC236}">
                <a16:creationId xmlns="" xmlns:a16="http://schemas.microsoft.com/office/drawing/2014/main" id="{B1C16D72-A469-4349-9F57-7BE8A1D52FE6}"/>
              </a:ext>
            </a:extLst>
          </p:cNvPr>
          <p:cNvSpPr>
            <a:spLocks noGrp="1"/>
          </p:cNvSpPr>
          <p:nvPr>
            <p:ph type="body" idx="11" hasCustomPrompt="1"/>
          </p:nvPr>
        </p:nvSpPr>
        <p:spPr>
          <a:xfrm>
            <a:off x="0" y="4507830"/>
            <a:ext cx="6853199" cy="1283370"/>
          </a:xfrm>
        </p:spPr>
        <p:txBody>
          <a:bodyPr lIns="540000" tIns="360000" rIns="540000" bIns="46800"/>
          <a:lstStyle>
            <a:lvl1pPr marL="587375" indent="0">
              <a:buNone/>
              <a:tabLst/>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Cliquez pour entrer le nom de la personne citée</a:t>
            </a:r>
          </a:p>
        </p:txBody>
      </p:sp>
      <p:sp>
        <p:nvSpPr>
          <p:cNvPr id="2" name="ZoneTexte 1">
            <a:extLst>
              <a:ext uri="{FF2B5EF4-FFF2-40B4-BE49-F238E27FC236}">
                <a16:creationId xmlns="" xmlns:a16="http://schemas.microsoft.com/office/drawing/2014/main" id="{AE19546F-A38D-8E4B-8D01-17E5C1A58F36}"/>
              </a:ext>
            </a:extLst>
          </p:cNvPr>
          <p:cNvSpPr txBox="1"/>
          <p:nvPr userDrawn="1"/>
        </p:nvSpPr>
        <p:spPr>
          <a:xfrm>
            <a:off x="0" y="9418"/>
            <a:ext cx="1345239" cy="3939540"/>
          </a:xfrm>
          <a:prstGeom prst="rect">
            <a:avLst/>
          </a:prstGeom>
          <a:noFill/>
        </p:spPr>
        <p:txBody>
          <a:bodyPr wrap="none" rtlCol="0">
            <a:spAutoFit/>
          </a:bodyPr>
          <a:lstStyle/>
          <a:p>
            <a:r>
              <a:rPr lang="fr-FR" sz="25000" dirty="0">
                <a:solidFill>
                  <a:srgbClr val="1289FF"/>
                </a:solidFill>
                <a:latin typeface="Work Sans Light"/>
                <a:cs typeface="Work Sans Light"/>
              </a:rPr>
              <a:t>“</a:t>
            </a:r>
          </a:p>
        </p:txBody>
      </p:sp>
      <p:sp>
        <p:nvSpPr>
          <p:cNvPr id="11" name="ZoneTexte 10">
            <a:extLst>
              <a:ext uri="{FF2B5EF4-FFF2-40B4-BE49-F238E27FC236}">
                <a16:creationId xmlns="" xmlns:a16="http://schemas.microsoft.com/office/drawing/2014/main" id="{4C307101-5269-F246-BF5B-43F6AAC6ABF7}"/>
              </a:ext>
            </a:extLst>
          </p:cNvPr>
          <p:cNvSpPr txBox="1"/>
          <p:nvPr userDrawn="1"/>
        </p:nvSpPr>
        <p:spPr>
          <a:xfrm>
            <a:off x="5507959" y="695818"/>
            <a:ext cx="1345239" cy="3939540"/>
          </a:xfrm>
          <a:prstGeom prst="rect">
            <a:avLst/>
          </a:prstGeom>
          <a:noFill/>
        </p:spPr>
        <p:txBody>
          <a:bodyPr wrap="none" rtlCol="0">
            <a:spAutoFit/>
          </a:bodyPr>
          <a:lstStyle/>
          <a:p>
            <a:r>
              <a:rPr lang="fr-FR" sz="25000" dirty="0">
                <a:solidFill>
                  <a:srgbClr val="1289FF"/>
                </a:solidFill>
                <a:latin typeface="Work Sans Light"/>
                <a:cs typeface="Work Sans Light"/>
              </a:rPr>
              <a:t>„</a:t>
            </a:r>
          </a:p>
        </p:txBody>
      </p:sp>
      <p:pic>
        <p:nvPicPr>
          <p:cNvPr id="12" name="Image 11">
            <a:extLst>
              <a:ext uri="{FF2B5EF4-FFF2-40B4-BE49-F238E27FC236}">
                <a16:creationId xmlns="" xmlns:a16="http://schemas.microsoft.com/office/drawing/2014/main" id="{A0E339E9-1AE7-5D4C-9D9A-76B1509B4F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7511" y="6046256"/>
            <a:ext cx="1028700" cy="685800"/>
          </a:xfrm>
          <a:prstGeom prst="rect">
            <a:avLst/>
          </a:prstGeom>
        </p:spPr>
      </p:pic>
      <p:sp>
        <p:nvSpPr>
          <p:cNvPr id="3" name="Espace réservé du numéro de diapositive 2">
            <a:extLst>
              <a:ext uri="{FF2B5EF4-FFF2-40B4-BE49-F238E27FC236}">
                <a16:creationId xmlns="" xmlns:a16="http://schemas.microsoft.com/office/drawing/2014/main" id="{80D612DC-2254-A944-8D8C-D4E04E5636F7}"/>
              </a:ext>
            </a:extLst>
          </p:cNvPr>
          <p:cNvSpPr>
            <a:spLocks noGrp="1"/>
          </p:cNvSpPr>
          <p:nvPr>
            <p:ph type="sldNum" sz="quarter" idx="10"/>
          </p:nvPr>
        </p:nvSpPr>
        <p:spPr/>
        <p:txBody>
          <a:bodyPr/>
          <a:lstStyle>
            <a:lvl1pPr>
              <a:defRPr>
                <a:solidFill>
                  <a:schemeClr val="bg1"/>
                </a:solidFill>
              </a:defRPr>
            </a:lvl1pPr>
          </a:lstStyle>
          <a:p>
            <a:fld id="{2EE3DB67-EEC3-864F-AA9B-084794469228}" type="slidenum">
              <a:rPr lang="fr-FR" smtClean="0">
                <a:solidFill>
                  <a:prstClr val="white"/>
                </a:solidFill>
              </a:rPr>
              <a:pPr/>
              <a:t>‹N°›</a:t>
            </a:fld>
            <a:endParaRPr lang="fr-FR" dirty="0">
              <a:solidFill>
                <a:prstClr val="white"/>
              </a:solidFill>
            </a:endParaRPr>
          </a:p>
        </p:txBody>
      </p:sp>
    </p:spTree>
    <p:extLst>
      <p:ext uri="{BB962C8B-B14F-4D97-AF65-F5344CB8AC3E}">
        <p14:creationId xmlns:p14="http://schemas.microsoft.com/office/powerpoint/2010/main" val="12425595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Merci-bleu">
    <p:spTree>
      <p:nvGrpSpPr>
        <p:cNvPr id="1" name=""/>
        <p:cNvGrpSpPr/>
        <p:nvPr/>
      </p:nvGrpSpPr>
      <p:grpSpPr>
        <a:xfrm>
          <a:off x="0" y="0"/>
          <a:ext cx="0" cy="0"/>
          <a:chOff x="0" y="0"/>
          <a:chExt cx="0" cy="0"/>
        </a:xfrm>
      </p:grpSpPr>
      <p:pic>
        <p:nvPicPr>
          <p:cNvPr id="9" name="Image 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8577"/>
            <a:ext cx="12193588" cy="6903962"/>
          </a:xfrm>
          <a:prstGeom prst="rect">
            <a:avLst/>
          </a:prstGeom>
        </p:spPr>
      </p:pic>
      <p:sp>
        <p:nvSpPr>
          <p:cNvPr id="5" name="Rectangle 4">
            <a:extLst>
              <a:ext uri="{FF2B5EF4-FFF2-40B4-BE49-F238E27FC236}">
                <a16:creationId xmlns="" xmlns:a16="http://schemas.microsoft.com/office/drawing/2014/main" id="{D3AA2937-682D-5C41-8F91-9A8BD7C7B0ED}"/>
              </a:ext>
            </a:extLst>
          </p:cNvPr>
          <p:cNvSpPr/>
          <p:nvPr userDrawn="1"/>
        </p:nvSpPr>
        <p:spPr>
          <a:xfrm>
            <a:off x="816858" y="-18854"/>
            <a:ext cx="5040001" cy="5034600"/>
          </a:xfrm>
          <a:prstGeom prst="rect">
            <a:avLst/>
          </a:prstGeom>
          <a:solidFill>
            <a:srgbClr val="1089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2" name="ZoneTexte 1">
            <a:extLst>
              <a:ext uri="{FF2B5EF4-FFF2-40B4-BE49-F238E27FC236}">
                <a16:creationId xmlns="" xmlns:a16="http://schemas.microsoft.com/office/drawing/2014/main" id="{15F2934E-F8C8-0343-BA36-3D25C8990712}"/>
              </a:ext>
            </a:extLst>
          </p:cNvPr>
          <p:cNvSpPr txBox="1"/>
          <p:nvPr userDrawn="1"/>
        </p:nvSpPr>
        <p:spPr>
          <a:xfrm>
            <a:off x="1269932" y="1874826"/>
            <a:ext cx="4356168" cy="1938992"/>
          </a:xfrm>
          <a:prstGeom prst="rect">
            <a:avLst/>
          </a:prstGeom>
          <a:noFill/>
        </p:spPr>
        <p:txBody>
          <a:bodyPr wrap="square" rtlCol="0">
            <a:spAutoFit/>
          </a:bodyPr>
          <a:lstStyle/>
          <a:p>
            <a:r>
              <a:rPr lang="fr-FR" sz="12000" dirty="0">
                <a:solidFill>
                  <a:prstClr val="white"/>
                </a:solidFill>
                <a:latin typeface="Work Sans ExtraLight"/>
                <a:cs typeface="Work Sans ExtraLight"/>
              </a:rPr>
              <a:t>Merci</a:t>
            </a:r>
          </a:p>
        </p:txBody>
      </p:sp>
      <p:pic>
        <p:nvPicPr>
          <p:cNvPr id="8" name="Image 7">
            <a:extLst>
              <a:ext uri="{FF2B5EF4-FFF2-40B4-BE49-F238E27FC236}">
                <a16:creationId xmlns="" xmlns:a16="http://schemas.microsoft.com/office/drawing/2014/main" id="{FC20E108-FFF3-1F48-8EB7-E6E0F67F2E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6857" y="302348"/>
            <a:ext cx="2160000" cy="1251277"/>
          </a:xfrm>
          <a:prstGeom prst="rect">
            <a:avLst/>
          </a:prstGeom>
        </p:spPr>
      </p:pic>
      <p:sp>
        <p:nvSpPr>
          <p:cNvPr id="10" name="Rectangle 12"/>
          <p:cNvSpPr txBox="1">
            <a:spLocks/>
          </p:cNvSpPr>
          <p:nvPr userDrawn="1"/>
        </p:nvSpPr>
        <p:spPr bwMode="auto">
          <a:xfrm>
            <a:off x="10344472" y="6362609"/>
            <a:ext cx="1728192" cy="432048"/>
          </a:xfrm>
          <a:prstGeom prst="rect">
            <a:avLst/>
          </a:prstGeom>
          <a:noFill/>
          <a:ln w="9525">
            <a:noFill/>
            <a:miter lim="800000"/>
            <a:headEnd/>
            <a:tailEnd/>
          </a:ln>
        </p:spPr>
        <p:txBody>
          <a:bodyPr vert="horz" wrap="square" lIns="36000" tIns="0" rIns="36000" bIns="0" numCol="1" anchor="t" anchorCtr="0" compatLnSpc="1">
            <a:prstTxWarp prst="textNoShape">
              <a:avLst/>
            </a:prstTxWarp>
          </a:bodyPr>
          <a:lstStyle>
            <a:lvl1pPr marL="0" indent="0" algn="l" rtl="0" eaLnBrk="1" fontAlgn="base" hangingPunct="1">
              <a:spcBef>
                <a:spcPct val="0"/>
              </a:spcBef>
              <a:spcAft>
                <a:spcPct val="0"/>
              </a:spcAft>
              <a:buClr>
                <a:schemeClr val="folHlink"/>
              </a:buClr>
              <a:buFont typeface="Wingdings" pitchFamily="2" charset="2"/>
              <a:buNone/>
              <a:defRPr sz="1600" b="0" kern="1200" smtClean="0">
                <a:solidFill>
                  <a:schemeClr val="tx1"/>
                </a:solidFill>
                <a:latin typeface="+mn-lt"/>
                <a:ea typeface="+mn-ea"/>
                <a:cs typeface="+mn-cs"/>
              </a:defRPr>
            </a:lvl1pPr>
            <a:lvl2pPr marL="358775" indent="-179388" algn="l" rtl="0" eaLnBrk="1" fontAlgn="base" hangingPunct="1">
              <a:spcBef>
                <a:spcPts val="600"/>
              </a:spcBef>
              <a:spcAft>
                <a:spcPct val="0"/>
              </a:spcAft>
              <a:buClr>
                <a:schemeClr val="folHlink"/>
              </a:buClr>
              <a:buSzPct val="50000"/>
              <a:buFont typeface="Wingdings" pitchFamily="2" charset="2"/>
              <a:buChar char="¨"/>
              <a:defRPr sz="1600" kern="1200">
                <a:solidFill>
                  <a:schemeClr val="tx1"/>
                </a:solidFill>
                <a:latin typeface="+mn-lt"/>
                <a:ea typeface="+mn-ea"/>
                <a:cs typeface="+mn-cs"/>
              </a:defRPr>
            </a:lvl2pPr>
            <a:lvl3pPr marL="539750" indent="-179388" algn="l" rtl="0" eaLnBrk="1" fontAlgn="base" hangingPunct="1">
              <a:spcBef>
                <a:spcPts val="300"/>
              </a:spcBef>
              <a:spcAft>
                <a:spcPct val="0"/>
              </a:spcAft>
              <a:buClr>
                <a:schemeClr val="folHlink"/>
              </a:buClr>
              <a:buFont typeface="Arial" charset="0"/>
              <a:buChar char="•"/>
              <a:defRPr sz="1400" kern="1200">
                <a:solidFill>
                  <a:schemeClr val="tx1"/>
                </a:solidFill>
                <a:latin typeface="+mn-lt"/>
                <a:ea typeface="+mn-ea"/>
                <a:cs typeface="+mn-cs"/>
              </a:defRPr>
            </a:lvl3pPr>
            <a:lvl4pPr marL="719138" indent="-142875" algn="l" rtl="0" eaLnBrk="1" fontAlgn="base" hangingPunct="1">
              <a:spcBef>
                <a:spcPct val="0"/>
              </a:spcBef>
              <a:spcAft>
                <a:spcPct val="0"/>
              </a:spcAft>
              <a:buFont typeface="Arial" charset="0"/>
              <a:buChar char="–"/>
              <a:defRPr sz="1200" kern="1200">
                <a:solidFill>
                  <a:schemeClr val="tx1"/>
                </a:solidFill>
                <a:latin typeface="+mn-lt"/>
                <a:ea typeface="+mn-ea"/>
                <a:cs typeface="+mn-cs"/>
              </a:defRPr>
            </a:lvl4pPr>
            <a:lvl5pPr marL="863600" indent="-107950" algn="l" rtl="0" eaLnBrk="1" fontAlgn="base" hangingPunct="1">
              <a:spcBef>
                <a:spcPct val="0"/>
              </a:spcBef>
              <a:spcAft>
                <a:spcPct val="0"/>
              </a:spcAft>
              <a:buFont typeface="Arial"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buClr>
                <a:srgbClr val="1057C8"/>
              </a:buClr>
            </a:pPr>
            <a:r>
              <a:rPr lang="fr-FR" sz="1100" dirty="0">
                <a:solidFill>
                  <a:prstClr val="white">
                    <a:lumMod val="85000"/>
                  </a:prstClr>
                </a:solidFill>
                <a:latin typeface="Work Sans Light" panose="00000400000000000000" pitchFamily="2" charset="0"/>
              </a:rPr>
              <a:t>La Réunion</a:t>
            </a:r>
          </a:p>
          <a:p>
            <a:pPr algn="r">
              <a:buClr>
                <a:srgbClr val="1057C8"/>
              </a:buClr>
            </a:pPr>
            <a:r>
              <a:rPr lang="fr-FR" sz="1100" dirty="0">
                <a:solidFill>
                  <a:prstClr val="white">
                    <a:lumMod val="85000"/>
                  </a:prstClr>
                </a:solidFill>
                <a:latin typeface="Work Sans Light" panose="00000400000000000000" pitchFamily="2" charset="0"/>
              </a:rPr>
              <a:t>Piton des neiges</a:t>
            </a:r>
            <a:endParaRPr lang="fr-FR" sz="1100" dirty="0">
              <a:solidFill>
                <a:prstClr val="white">
                  <a:lumMod val="85000"/>
                </a:prstClr>
              </a:solidFill>
              <a:latin typeface="Work Sans Light" panose="00000400000000000000" pitchFamily="2" charset="0"/>
            </a:endParaRPr>
          </a:p>
        </p:txBody>
      </p:sp>
    </p:spTree>
    <p:extLst>
      <p:ext uri="{BB962C8B-B14F-4D97-AF65-F5344CB8AC3E}">
        <p14:creationId xmlns:p14="http://schemas.microsoft.com/office/powerpoint/2010/main" val="3496150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phiqu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pied de page 2"/>
          <p:cNvSpPr>
            <a:spLocks noGrp="1"/>
          </p:cNvSpPr>
          <p:nvPr>
            <p:ph type="ftr" sz="quarter" idx="10"/>
          </p:nvPr>
        </p:nvSpPr>
        <p:spPr/>
        <p:txBody>
          <a:bodyPr/>
          <a:lstStyle/>
          <a:p>
            <a:r>
              <a:rPr lang="de-DE" smtClean="0"/>
              <a:t>EDF SEI - CCP du 17/11/2020</a:t>
            </a:r>
            <a:endParaRPr lang="fr-FR"/>
          </a:p>
        </p:txBody>
      </p:sp>
      <p:sp>
        <p:nvSpPr>
          <p:cNvPr id="5" name="Espace réservé du graphique 4"/>
          <p:cNvSpPr>
            <a:spLocks noGrp="1"/>
          </p:cNvSpPr>
          <p:nvPr>
            <p:ph type="chart" sz="quarter" idx="11"/>
          </p:nvPr>
        </p:nvSpPr>
        <p:spPr>
          <a:xfrm>
            <a:off x="1295400" y="1557338"/>
            <a:ext cx="9601200" cy="4319587"/>
          </a:xfrm>
        </p:spPr>
        <p:txBody>
          <a:bodyPr/>
          <a:lstStyle/>
          <a:p>
            <a:r>
              <a:rPr lang="fr-FR" smtClean="0"/>
              <a:t>Cliquez sur l'icône pour ajouter un graphique</a:t>
            </a:r>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pied de page 2"/>
          <p:cNvSpPr>
            <a:spLocks noGrp="1"/>
          </p:cNvSpPr>
          <p:nvPr>
            <p:ph type="ftr" sz="quarter" idx="10"/>
          </p:nvPr>
        </p:nvSpPr>
        <p:spPr/>
        <p:txBody>
          <a:bodyPr/>
          <a:lstStyle/>
          <a:p>
            <a:r>
              <a:rPr lang="de-DE" smtClean="0"/>
              <a:t>EDF SEI - CCP du 17/11/2020</a:t>
            </a:r>
            <a:endParaRPr lang="fr-FR"/>
          </a:p>
        </p:txBody>
      </p:sp>
      <p:sp>
        <p:nvSpPr>
          <p:cNvPr id="7" name="Espace réservé du tableau 6"/>
          <p:cNvSpPr>
            <a:spLocks noGrp="1"/>
          </p:cNvSpPr>
          <p:nvPr>
            <p:ph type="tbl" sz="quarter" idx="11"/>
          </p:nvPr>
        </p:nvSpPr>
        <p:spPr>
          <a:xfrm>
            <a:off x="1295400" y="1557338"/>
            <a:ext cx="9601200" cy="4319587"/>
          </a:xfrm>
        </p:spPr>
        <p:txBody>
          <a:bodyPr/>
          <a:lstStyle/>
          <a:p>
            <a:r>
              <a:rPr lang="fr-FR" smtClean="0"/>
              <a:t>Cliquez sur l'icône pour ajouter un tableau</a:t>
            </a:r>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pied de page 2"/>
          <p:cNvSpPr>
            <a:spLocks noGrp="1"/>
          </p:cNvSpPr>
          <p:nvPr>
            <p:ph type="ftr" sz="quarter" idx="10"/>
          </p:nvPr>
        </p:nvSpPr>
        <p:spPr/>
        <p:txBody>
          <a:bodyPr/>
          <a:lstStyle/>
          <a:p>
            <a:r>
              <a:rPr lang="de-DE" smtClean="0"/>
              <a:t>EDF SEI - CCP du 17/11/2020</a:t>
            </a:r>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vmlDrawing" Target="../drawings/vmlDrawing2.vml"/><Relationship Id="rId1" Type="http://schemas.openxmlformats.org/officeDocument/2006/relationships/theme" Target="../theme/theme20.xml"/><Relationship Id="rId6" Type="http://schemas.openxmlformats.org/officeDocument/2006/relationships/image" Target="../media/image8.jpeg"/><Relationship Id="rId5" Type="http://schemas.openxmlformats.org/officeDocument/2006/relationships/image" Target="../media/image7.emf"/><Relationship Id="rId4" Type="http://schemas.openxmlformats.org/officeDocument/2006/relationships/oleObject" Target="../embeddings/oleObject2.bin"/></Relationships>
</file>

<file path=ppt/slideMasters/_rels/slideMaster2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1.jpeg"/><Relationship Id="rId2" Type="http://schemas.openxmlformats.org/officeDocument/2006/relationships/vmlDrawing" Target="../drawings/vmlDrawing3.vml"/><Relationship Id="rId1" Type="http://schemas.openxmlformats.org/officeDocument/2006/relationships/theme" Target="../theme/theme21.xml"/><Relationship Id="rId6" Type="http://schemas.openxmlformats.org/officeDocument/2006/relationships/image" Target="../media/image10.png"/><Relationship Id="rId5" Type="http://schemas.openxmlformats.org/officeDocument/2006/relationships/image" Target="../media/image9.emf"/><Relationship Id="rId4" Type="http://schemas.openxmlformats.org/officeDocument/2006/relationships/oleObject" Target="../embeddings/oleObject3.bin"/></Relationships>
</file>

<file path=ppt/slideMasters/_rels/slideMaster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3.xml"/></Relationships>
</file>

<file path=ppt/slideMasters/_rels/slideMaster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1"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1"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1"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1"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1"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1"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1"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1"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1" Type="http://schemas.openxmlformats.org/officeDocument/2006/relationships/theme" Target="../theme/theme40.xml"/></Relationships>
</file>

<file path=ppt/slideMasters/_rels/slideMaster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45.xml"/></Relationships>
</file>

<file path=ppt/slideMasters/_rels/slideMaster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46.xml"/></Relationships>
</file>

<file path=ppt/slideMasters/_rels/slideMaster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47.xml"/></Relationships>
</file>

<file path=ppt/slideMasters/_rels/slideMaster4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theme" Target="../theme/theme48.xml"/></Relationships>
</file>

<file path=ppt/slideMasters/_rels/slideMaster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5.xml"/></Relationships>
</file>

<file path=ppt/slideMasters/_rels/slideMaster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theme" Target="../theme/theme53.xml"/></Relationships>
</file>

<file path=ppt/slideMasters/_rels/slideMaster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theme" Target="../theme/theme54.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theme" Target="../theme/theme55.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theme" Target="../theme/theme56.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vmlDrawing" Target="../drawings/vmlDrawing1.vml"/><Relationship Id="rId1" Type="http://schemas.openxmlformats.org/officeDocument/2006/relationships/theme" Target="../theme/theme8.xml"/><Relationship Id="rId6" Type="http://schemas.openxmlformats.org/officeDocument/2006/relationships/image" Target="../media/image8.jpeg"/><Relationship Id="rId5" Type="http://schemas.openxmlformats.org/officeDocument/2006/relationships/image" Target="../media/image7.emf"/><Relationship Id="rId4" Type="http://schemas.openxmlformats.org/officeDocument/2006/relationships/oleObject" Target="../embeddings/oleObject1.bin"/></Relationships>
</file>

<file path=ppt/slideMasters/_rels/slideMaster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0" y="274638"/>
            <a:ext cx="11137900" cy="850106"/>
          </a:xfrm>
          <a:prstGeom prst="rect">
            <a:avLst/>
          </a:prstGeom>
        </p:spPr>
        <p:txBody>
          <a:bodyPr vert="horz" lIns="36000" tIns="0" rIns="36000" bIns="0" rtlCol="0" anchor="t" anchorCtr="0">
            <a:no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527050" y="1268414"/>
            <a:ext cx="11137900" cy="4857750"/>
          </a:xfrm>
          <a:prstGeom prst="rect">
            <a:avLst/>
          </a:prstGeom>
        </p:spPr>
        <p:txBody>
          <a:bodyPr vert="horz" lIns="36000" tIns="0" rIns="36000" bIns="0" rtlCol="0">
            <a:no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pied de page 4"/>
          <p:cNvSpPr>
            <a:spLocks noGrp="1"/>
          </p:cNvSpPr>
          <p:nvPr>
            <p:ph type="ftr" sz="quarter" idx="3"/>
          </p:nvPr>
        </p:nvSpPr>
        <p:spPr>
          <a:xfrm>
            <a:off x="6096000" y="6381328"/>
            <a:ext cx="5184576" cy="153888"/>
          </a:xfrm>
          <a:prstGeom prst="rect">
            <a:avLst/>
          </a:prstGeom>
        </p:spPr>
        <p:txBody>
          <a:bodyPr vert="horz" wrap="none" lIns="36000" tIns="0" rIns="36000" bIns="0" rtlCol="0" anchor="ctr" anchorCtr="0">
            <a:noAutofit/>
          </a:bodyPr>
          <a:lstStyle>
            <a:lvl1pPr algn="r">
              <a:defRPr sz="1000">
                <a:solidFill>
                  <a:schemeClr val="tx1"/>
                </a:solidFill>
              </a:defRPr>
            </a:lvl1pPr>
          </a:lstStyle>
          <a:p>
            <a:r>
              <a:rPr lang="de-DE" dirty="0" smtClean="0"/>
              <a:t>EDF SEI - CCP du 31/05/2021</a:t>
            </a:r>
            <a:endParaRPr lang="fr-FR" dirty="0"/>
          </a:p>
        </p:txBody>
      </p:sp>
      <p:pic>
        <p:nvPicPr>
          <p:cNvPr id="7" name="Picture 8" descr="logo_EDF_sommaire"/>
          <p:cNvPicPr>
            <a:picLocks noChangeAspect="1" noChangeArrowheads="1"/>
          </p:cNvPicPr>
          <p:nvPr userDrawn="1"/>
        </p:nvPicPr>
        <p:blipFill>
          <a:blip r:embed="rId16" cstate="print"/>
          <a:srcRect/>
          <a:stretch>
            <a:fillRect/>
          </a:stretch>
        </p:blipFill>
        <p:spPr bwMode="auto">
          <a:xfrm>
            <a:off x="527051" y="6165304"/>
            <a:ext cx="829733" cy="387897"/>
          </a:xfrm>
          <a:prstGeom prst="rect">
            <a:avLst/>
          </a:prstGeom>
          <a:noFill/>
          <a:ln w="9525">
            <a:noFill/>
            <a:miter lim="800000"/>
            <a:headEnd/>
            <a:tailEnd/>
          </a:ln>
        </p:spPr>
      </p:pic>
      <p:sp>
        <p:nvSpPr>
          <p:cNvPr id="8" name="ZoneTexte 7"/>
          <p:cNvSpPr txBox="1"/>
          <p:nvPr userDrawn="1"/>
        </p:nvSpPr>
        <p:spPr>
          <a:xfrm>
            <a:off x="11280576" y="6381328"/>
            <a:ext cx="371380" cy="153888"/>
          </a:xfrm>
          <a:prstGeom prst="rect">
            <a:avLst/>
          </a:prstGeom>
          <a:noFill/>
        </p:spPr>
        <p:txBody>
          <a:bodyPr wrap="none" lIns="36000" tIns="0" rIns="0" bIns="0" rtlCol="0" anchor="ctr" anchorCtr="0">
            <a:spAutoFit/>
          </a:bodyPr>
          <a:lstStyle/>
          <a:p>
            <a:r>
              <a:rPr lang="fr-FR" sz="1000" smtClean="0"/>
              <a:t>|  </a:t>
            </a:r>
            <a:fld id="{A4A6FBFB-9464-423D-8908-BCA7DB9DC592}" type="slidenum">
              <a:rPr lang="fr-FR" sz="1000" smtClean="0">
                <a:solidFill>
                  <a:schemeClr val="tx1"/>
                </a:solidFill>
                <a:latin typeface="Arial" pitchFamily="34" charset="0"/>
                <a:cs typeface="Arial" pitchFamily="34" charset="0"/>
              </a:rPr>
              <a:pPr/>
              <a:t>‹N°›</a:t>
            </a:fld>
            <a:endParaRPr lang="fr-FR" sz="1000">
              <a:solidFill>
                <a:schemeClr val="tx1"/>
              </a:solidFill>
              <a:latin typeface="Arial" pitchFamily="34" charset="0"/>
              <a:cs typeface="Arial" pitchFamily="34" charset="0"/>
            </a:endParaRPr>
          </a:p>
        </p:txBody>
      </p:sp>
      <p:sp>
        <p:nvSpPr>
          <p:cNvPr id="4" name="ZoneTexte 3"/>
          <p:cNvSpPr txBox="1"/>
          <p:nvPr userDrawn="1"/>
        </p:nvSpPr>
        <p:spPr>
          <a:xfrm>
            <a:off x="2423592" y="6381328"/>
            <a:ext cx="3528392" cy="246221"/>
          </a:xfrm>
          <a:prstGeom prst="rect">
            <a:avLst/>
          </a:prstGeom>
          <a:noFill/>
        </p:spPr>
        <p:txBody>
          <a:bodyPr wrap="square" lIns="36000" tIns="0" rIns="36000" bIns="0" rtlCol="0">
            <a:spAutoFit/>
          </a:bodyPr>
          <a:lstStyle/>
          <a:p>
            <a:r>
              <a:rPr lang="fr-FR" sz="1600" dirty="0" smtClean="0"/>
              <a:t>Version</a:t>
            </a:r>
            <a:r>
              <a:rPr lang="fr-FR" sz="1600" baseline="0" dirty="0" smtClean="0"/>
              <a:t> provisoire</a:t>
            </a:r>
            <a:endParaRPr lang="fr-FR" sz="1600" dirty="0" smtClean="0"/>
          </a:p>
        </p:txBody>
      </p:sp>
    </p:spTree>
  </p:cSld>
  <p:clrMap bg1="lt1" tx1="dk1" bg2="lt2" tx2="dk2" accent1="accent1" accent2="accent2" accent3="accent3" accent4="accent4" accent5="accent5" accent6="accent6" hlink="hlink" folHlink="folHlink"/>
  <p:sldLayoutIdLst>
    <p:sldLayoutId id="2147483649" r:id="rId1"/>
    <p:sldLayoutId id="2147483654" r:id="rId2"/>
    <p:sldLayoutId id="2147483657" r:id="rId3"/>
    <p:sldLayoutId id="2147483650" r:id="rId4"/>
    <p:sldLayoutId id="2147483656" r:id="rId5"/>
    <p:sldLayoutId id="2147483659" r:id="rId6"/>
    <p:sldLayoutId id="2147483658" r:id="rId7"/>
    <p:sldLayoutId id="2147483660" r:id="rId8"/>
    <p:sldLayoutId id="2147483655" r:id="rId9"/>
    <p:sldLayoutId id="2147483653" r:id="rId10"/>
    <p:sldLayoutId id="2147483778" r:id="rId11"/>
    <p:sldLayoutId id="2147483779" r:id="rId12"/>
    <p:sldLayoutId id="2147483780" r:id="rId13"/>
    <p:sldLayoutId id="2147483806" r:id="rId14"/>
  </p:sldLayoutIdLst>
  <p:timing>
    <p:tnLst>
      <p:par>
        <p:cTn id="1" dur="indefinite" restart="never" nodeType="tmRoot"/>
      </p:par>
    </p:tnLst>
  </p:timing>
  <p:hf hdr="0" dt="0"/>
  <p:txStyles>
    <p:titleStyle>
      <a:lvl1pPr marL="0" indent="0" algn="l" defTabSz="914400" rtl="0" eaLnBrk="1" latinLnBrk="0" hangingPunct="1">
        <a:spcBef>
          <a:spcPts val="0"/>
        </a:spcBef>
        <a:buNone/>
        <a:defRPr sz="2800" kern="1200" cap="all" baseline="0">
          <a:solidFill>
            <a:schemeClr val="accent6"/>
          </a:solidFill>
          <a:latin typeface="+mj-lt"/>
          <a:ea typeface="+mj-ea"/>
          <a:cs typeface="+mj-cs"/>
        </a:defRPr>
      </a:lvl1pPr>
    </p:titleStyle>
    <p:bodyStyle>
      <a:lvl1pPr marL="179388" indent="-179388" algn="l" defTabSz="914400" rtl="0" eaLnBrk="1" latinLnBrk="0" hangingPunct="1">
        <a:spcBef>
          <a:spcPts val="1800"/>
        </a:spcBef>
        <a:buClr>
          <a:schemeClr val="accent6"/>
        </a:buClr>
        <a:buFont typeface="Wingdings" pitchFamily="2" charset="2"/>
        <a:buChar char=""/>
        <a:defRPr sz="1600" b="1" kern="1200">
          <a:solidFill>
            <a:schemeClr val="tx1"/>
          </a:solidFill>
          <a:latin typeface="+mn-lt"/>
          <a:ea typeface="+mn-ea"/>
          <a:cs typeface="+mn-cs"/>
        </a:defRPr>
      </a:lvl1pPr>
      <a:lvl2pPr marL="360000" indent="-180000" algn="l" defTabSz="914400" rtl="0" eaLnBrk="1" latinLnBrk="0" hangingPunct="1">
        <a:spcBef>
          <a:spcPts val="600"/>
        </a:spcBef>
        <a:buClr>
          <a:schemeClr val="accent6"/>
        </a:buClr>
        <a:buSzPct val="50000"/>
        <a:buFont typeface="Wingdings" pitchFamily="2" charset="2"/>
        <a:buChar char=""/>
        <a:defRPr sz="1600" kern="1200">
          <a:solidFill>
            <a:schemeClr val="tx1"/>
          </a:solidFill>
          <a:latin typeface="+mn-lt"/>
          <a:ea typeface="+mn-ea"/>
          <a:cs typeface="+mn-cs"/>
        </a:defRPr>
      </a:lvl2pPr>
      <a:lvl3pPr marL="540000" indent="-180000" algn="l" defTabSz="914400" rtl="0" eaLnBrk="1" latinLnBrk="0" hangingPunct="1">
        <a:spcBef>
          <a:spcPts val="300"/>
        </a:spcBef>
        <a:buClr>
          <a:schemeClr val="accent6"/>
        </a:buClr>
        <a:buFont typeface="Arial" pitchFamily="34" charset="0"/>
        <a:buChar char="•"/>
        <a:defRPr sz="1400" kern="1200">
          <a:solidFill>
            <a:schemeClr val="tx1"/>
          </a:solidFill>
          <a:latin typeface="+mn-lt"/>
          <a:ea typeface="+mn-ea"/>
          <a:cs typeface="+mn-cs"/>
        </a:defRPr>
      </a:lvl3pPr>
      <a:lvl4pPr marL="720000" indent="-144000" algn="l" defTabSz="914400" rtl="0" eaLnBrk="1" latinLnBrk="0" hangingPunct="1">
        <a:spcBef>
          <a:spcPts val="0"/>
        </a:spcBef>
        <a:buFont typeface="Arial" pitchFamily="34" charset="0"/>
        <a:buChar char="–"/>
        <a:defRPr sz="1200" kern="1200">
          <a:solidFill>
            <a:schemeClr val="tx1"/>
          </a:solidFill>
          <a:latin typeface="+mn-lt"/>
          <a:ea typeface="+mn-ea"/>
          <a:cs typeface="+mn-cs"/>
        </a:defRPr>
      </a:lvl4pPr>
      <a:lvl5pPr marL="864000" indent="-108000" algn="l" defTabSz="914400" rtl="0" eaLnBrk="1" latinLnBrk="0" hangingPunct="1">
        <a:spcBef>
          <a:spcPts val="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1" y="274638"/>
            <a:ext cx="11137900" cy="850900"/>
          </a:xfrm>
          <a:prstGeom prst="rect">
            <a:avLst/>
          </a:prstGeom>
        </p:spPr>
        <p:txBody>
          <a:bodyPr vert="horz" lIns="36000" tIns="0" rIns="36000" bIns="0" rtlCol="0" anchor="t" anchorCtr="0">
            <a:noAutofit/>
          </a:bodyPr>
          <a:lstStyle/>
          <a:p>
            <a:r>
              <a:rPr lang="fr-FR" smtClean="0"/>
              <a:t>Cliquez pour modifier le style du titre</a:t>
            </a:r>
            <a:endParaRPr lang="fr-FR"/>
          </a:p>
        </p:txBody>
      </p:sp>
      <p:sp>
        <p:nvSpPr>
          <p:cNvPr id="1027" name="Espace réservé du texte 2"/>
          <p:cNvSpPr>
            <a:spLocks noGrp="1"/>
          </p:cNvSpPr>
          <p:nvPr>
            <p:ph type="body" idx="1"/>
          </p:nvPr>
        </p:nvSpPr>
        <p:spPr bwMode="auto">
          <a:xfrm>
            <a:off x="527051" y="1268413"/>
            <a:ext cx="11137900" cy="4857750"/>
          </a:xfrm>
          <a:prstGeom prst="rect">
            <a:avLst/>
          </a:prstGeom>
          <a:noFill/>
          <a:ln w="9525">
            <a:noFill/>
            <a:miter lim="800000"/>
            <a:headEnd/>
            <a:tailEnd/>
          </a:ln>
        </p:spPr>
        <p:txBody>
          <a:bodyPr vert="horz" wrap="square" lIns="36000" tIns="0" rIns="36000" bIns="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5" name="Espace réservé du pied de page 4"/>
          <p:cNvSpPr>
            <a:spLocks noGrp="1"/>
          </p:cNvSpPr>
          <p:nvPr>
            <p:ph type="ftr" sz="quarter" idx="3"/>
          </p:nvPr>
        </p:nvSpPr>
        <p:spPr>
          <a:xfrm>
            <a:off x="6096000" y="6381750"/>
            <a:ext cx="5183717" cy="153988"/>
          </a:xfrm>
          <a:prstGeom prst="rect">
            <a:avLst/>
          </a:prstGeom>
        </p:spPr>
        <p:txBody>
          <a:bodyPr vert="horz" wrap="none" lIns="36000" tIns="0" rIns="36000" bIns="0" rtlCol="0" anchor="ctr" anchorCtr="0">
            <a:noAutofit/>
          </a:bodyPr>
          <a:lstStyle>
            <a:lvl1pPr algn="r" fontAlgn="auto">
              <a:spcBef>
                <a:spcPts val="0"/>
              </a:spcBef>
              <a:spcAft>
                <a:spcPts val="0"/>
              </a:spcAft>
              <a:defRPr sz="1000">
                <a:solidFill>
                  <a:schemeClr val="tx1"/>
                </a:solidFill>
                <a:latin typeface="+mn-lt"/>
                <a:cs typeface="+mn-cs"/>
              </a:defRPr>
            </a:lvl1pPr>
          </a:lstStyle>
          <a:p>
            <a:pPr>
              <a:defRPr/>
            </a:pPr>
            <a:r>
              <a:rPr lang="de-DE" smtClean="0">
                <a:solidFill>
                  <a:srgbClr val="7F7F7F"/>
                </a:solidFill>
              </a:rPr>
              <a:t>EDF SEI - CCP du 17/11/2020</a:t>
            </a:r>
            <a:endParaRPr lang="fr-FR">
              <a:solidFill>
                <a:srgbClr val="7F7F7F"/>
              </a:solidFill>
            </a:endParaRPr>
          </a:p>
        </p:txBody>
      </p:sp>
      <p:pic>
        <p:nvPicPr>
          <p:cNvPr id="1029" name="Picture 8" descr="logo_EDF_sommaire"/>
          <p:cNvPicPr>
            <a:picLocks noChangeAspect="1" noChangeArrowheads="1"/>
          </p:cNvPicPr>
          <p:nvPr/>
        </p:nvPicPr>
        <p:blipFill>
          <a:blip r:embed="rId2" cstate="print"/>
          <a:srcRect/>
          <a:stretch>
            <a:fillRect/>
          </a:stretch>
        </p:blipFill>
        <p:spPr bwMode="auto">
          <a:xfrm>
            <a:off x="527051" y="6291264"/>
            <a:ext cx="829733" cy="261937"/>
          </a:xfrm>
          <a:prstGeom prst="rect">
            <a:avLst/>
          </a:prstGeom>
          <a:noFill/>
          <a:ln w="9525">
            <a:noFill/>
            <a:miter lim="800000"/>
            <a:headEnd/>
            <a:tailEnd/>
          </a:ln>
        </p:spPr>
      </p:pic>
      <p:sp>
        <p:nvSpPr>
          <p:cNvPr id="8" name="ZoneTexte 7"/>
          <p:cNvSpPr txBox="1"/>
          <p:nvPr/>
        </p:nvSpPr>
        <p:spPr>
          <a:xfrm>
            <a:off x="11279718" y="6381800"/>
            <a:ext cx="371380" cy="153888"/>
          </a:xfrm>
          <a:prstGeom prst="rect">
            <a:avLst/>
          </a:prstGeom>
          <a:noFill/>
        </p:spPr>
        <p:txBody>
          <a:bodyPr wrap="none" lIns="36000" tIns="0" rIns="0" bIns="0" anchor="ctr">
            <a:spAutoFit/>
          </a:bodyPr>
          <a:lstStyle/>
          <a:p>
            <a:pPr>
              <a:defRPr/>
            </a:pPr>
            <a:r>
              <a:rPr lang="fr-FR" sz="1000">
                <a:solidFill>
                  <a:srgbClr val="7F7F7F"/>
                </a:solidFill>
                <a:cs typeface="Arial" charset="0"/>
              </a:rPr>
              <a:t>|  </a:t>
            </a:r>
            <a:fld id="{0AD255F2-680F-4677-A934-034B1369BCEA}" type="slidenum">
              <a:rPr lang="fr-FR" sz="1000">
                <a:solidFill>
                  <a:srgbClr val="7F7F7F"/>
                </a:solidFill>
                <a:cs typeface="Arial" pitchFamily="34" charset="0"/>
              </a:rPr>
              <a:pPr>
                <a:defRPr/>
              </a:pPr>
              <a:t>‹N°›</a:t>
            </a:fld>
            <a:endParaRPr lang="fr-FR" sz="1000">
              <a:solidFill>
                <a:srgbClr val="7F7F7F"/>
              </a:solidFill>
              <a:cs typeface="Arial" pitchFamily="34" charset="0"/>
            </a:endParaRPr>
          </a:p>
        </p:txBody>
      </p:sp>
    </p:spTree>
    <p:extLst>
      <p:ext uri="{BB962C8B-B14F-4D97-AF65-F5344CB8AC3E}">
        <p14:creationId xmlns:p14="http://schemas.microsoft.com/office/powerpoint/2010/main" val="815506964"/>
      </p:ext>
    </p:extLst>
  </p:cSld>
  <p:clrMap bg1="lt1" tx1="dk1" bg2="lt2" tx2="dk2" accent1="accent1" accent2="accent2" accent3="accent3" accent4="accent4" accent5="accent5" accent6="accent6" hlink="hlink" folHlink="folHlink"/>
  <p:timing>
    <p:tnLst>
      <p:par>
        <p:cTn id="1" dur="indefinite" restart="never" nodeType="tmRoot"/>
      </p:par>
    </p:tnLst>
  </p:timing>
  <p:hf hdr="0" dt="0"/>
  <p:txStyles>
    <p:titleStyle>
      <a:lvl1pPr algn="l" rtl="0" eaLnBrk="0" fontAlgn="base" hangingPunct="0">
        <a:spcBef>
          <a:spcPct val="0"/>
        </a:spcBef>
        <a:spcAft>
          <a:spcPct val="0"/>
        </a:spcAft>
        <a:defRPr sz="2800" kern="1200" cap="all">
          <a:solidFill>
            <a:srgbClr val="001A70"/>
          </a:solidFill>
          <a:latin typeface="+mj-lt"/>
          <a:ea typeface="+mj-ea"/>
          <a:cs typeface="+mj-cs"/>
        </a:defRPr>
      </a:lvl1pPr>
      <a:lvl2pPr algn="l" rtl="0" eaLnBrk="0" fontAlgn="base" hangingPunct="0">
        <a:spcBef>
          <a:spcPct val="0"/>
        </a:spcBef>
        <a:spcAft>
          <a:spcPct val="0"/>
        </a:spcAft>
        <a:defRPr sz="2800">
          <a:solidFill>
            <a:srgbClr val="001A70"/>
          </a:solidFill>
          <a:latin typeface="Arial" charset="0"/>
        </a:defRPr>
      </a:lvl2pPr>
      <a:lvl3pPr algn="l" rtl="0" eaLnBrk="0" fontAlgn="base" hangingPunct="0">
        <a:spcBef>
          <a:spcPct val="0"/>
        </a:spcBef>
        <a:spcAft>
          <a:spcPct val="0"/>
        </a:spcAft>
        <a:defRPr sz="2800">
          <a:solidFill>
            <a:srgbClr val="001A70"/>
          </a:solidFill>
          <a:latin typeface="Arial" charset="0"/>
        </a:defRPr>
      </a:lvl3pPr>
      <a:lvl4pPr algn="l" rtl="0" eaLnBrk="0" fontAlgn="base" hangingPunct="0">
        <a:spcBef>
          <a:spcPct val="0"/>
        </a:spcBef>
        <a:spcAft>
          <a:spcPct val="0"/>
        </a:spcAft>
        <a:defRPr sz="2800">
          <a:solidFill>
            <a:srgbClr val="001A70"/>
          </a:solidFill>
          <a:latin typeface="Arial" charset="0"/>
        </a:defRPr>
      </a:lvl4pPr>
      <a:lvl5pPr algn="l" rtl="0" eaLnBrk="0" fontAlgn="base" hangingPunct="0">
        <a:spcBef>
          <a:spcPct val="0"/>
        </a:spcBef>
        <a:spcAft>
          <a:spcPct val="0"/>
        </a:spcAft>
        <a:defRPr sz="2800">
          <a:solidFill>
            <a:srgbClr val="001A70"/>
          </a:solidFill>
          <a:latin typeface="Arial" charset="0"/>
        </a:defRPr>
      </a:lvl5pPr>
      <a:lvl6pPr marL="457200" algn="l" rtl="0" fontAlgn="base">
        <a:spcBef>
          <a:spcPct val="0"/>
        </a:spcBef>
        <a:spcAft>
          <a:spcPct val="0"/>
        </a:spcAft>
        <a:defRPr sz="2800">
          <a:solidFill>
            <a:srgbClr val="001A70"/>
          </a:solidFill>
          <a:latin typeface="Arial" charset="0"/>
        </a:defRPr>
      </a:lvl6pPr>
      <a:lvl7pPr marL="914400" algn="l" rtl="0" fontAlgn="base">
        <a:spcBef>
          <a:spcPct val="0"/>
        </a:spcBef>
        <a:spcAft>
          <a:spcPct val="0"/>
        </a:spcAft>
        <a:defRPr sz="2800">
          <a:solidFill>
            <a:srgbClr val="001A70"/>
          </a:solidFill>
          <a:latin typeface="Arial" charset="0"/>
        </a:defRPr>
      </a:lvl7pPr>
      <a:lvl8pPr marL="1371600" algn="l" rtl="0" fontAlgn="base">
        <a:spcBef>
          <a:spcPct val="0"/>
        </a:spcBef>
        <a:spcAft>
          <a:spcPct val="0"/>
        </a:spcAft>
        <a:defRPr sz="2800">
          <a:solidFill>
            <a:srgbClr val="001A70"/>
          </a:solidFill>
          <a:latin typeface="Arial" charset="0"/>
        </a:defRPr>
      </a:lvl8pPr>
      <a:lvl9pPr marL="1828800" algn="l" rtl="0" fontAlgn="base">
        <a:spcBef>
          <a:spcPct val="0"/>
        </a:spcBef>
        <a:spcAft>
          <a:spcPct val="0"/>
        </a:spcAft>
        <a:defRPr sz="2800">
          <a:solidFill>
            <a:srgbClr val="001A70"/>
          </a:solidFill>
          <a:latin typeface="Arial" charset="0"/>
        </a:defRPr>
      </a:lvl9pPr>
    </p:titleStyle>
    <p:bodyStyle>
      <a:lvl1pPr marL="179388" indent="-179388" algn="l" rtl="0" eaLnBrk="0" fontAlgn="base" hangingPunct="0">
        <a:spcBef>
          <a:spcPts val="1800"/>
        </a:spcBef>
        <a:spcAft>
          <a:spcPct val="0"/>
        </a:spcAft>
        <a:buClr>
          <a:srgbClr val="001A70"/>
        </a:buClr>
        <a:buFont typeface="Wingdings" pitchFamily="2" charset="2"/>
        <a:buChar char=""/>
        <a:defRPr sz="1600" b="1" kern="1200">
          <a:solidFill>
            <a:schemeClr val="tx1"/>
          </a:solidFill>
          <a:latin typeface="+mn-lt"/>
          <a:ea typeface="+mn-ea"/>
          <a:cs typeface="+mn-cs"/>
        </a:defRPr>
      </a:lvl1pPr>
      <a:lvl2pPr marL="358775" indent="-179388" algn="l" rtl="0" eaLnBrk="0" fontAlgn="base" hangingPunct="0">
        <a:spcBef>
          <a:spcPts val="600"/>
        </a:spcBef>
        <a:spcAft>
          <a:spcPct val="0"/>
        </a:spcAft>
        <a:buClr>
          <a:srgbClr val="001A70"/>
        </a:buClr>
        <a:buSzPct val="50000"/>
        <a:buFont typeface="Wingdings" pitchFamily="2" charset="2"/>
        <a:buChar char=""/>
        <a:defRPr sz="1600" kern="1200">
          <a:solidFill>
            <a:schemeClr val="tx1"/>
          </a:solidFill>
          <a:latin typeface="+mn-lt"/>
          <a:ea typeface="+mn-ea"/>
          <a:cs typeface="+mn-cs"/>
        </a:defRPr>
      </a:lvl2pPr>
      <a:lvl3pPr marL="539750" indent="-179388" algn="l" rtl="0" eaLnBrk="0" fontAlgn="base" hangingPunct="0">
        <a:spcBef>
          <a:spcPts val="300"/>
        </a:spcBef>
        <a:spcAft>
          <a:spcPct val="0"/>
        </a:spcAft>
        <a:buClr>
          <a:srgbClr val="001A70"/>
        </a:buClr>
        <a:buFont typeface="Arial" charset="0"/>
        <a:buChar char="•"/>
        <a:defRPr sz="1400" kern="1200">
          <a:solidFill>
            <a:schemeClr val="tx1"/>
          </a:solidFill>
          <a:latin typeface="+mn-lt"/>
          <a:ea typeface="+mn-ea"/>
          <a:cs typeface="+mn-cs"/>
        </a:defRPr>
      </a:lvl3pPr>
      <a:lvl4pPr marL="719138" indent="-142875" algn="l" rtl="0" eaLnBrk="0" fontAlgn="base" hangingPunct="0">
        <a:spcBef>
          <a:spcPct val="0"/>
        </a:spcBef>
        <a:spcAft>
          <a:spcPct val="0"/>
        </a:spcAft>
        <a:buFont typeface="Arial" charset="0"/>
        <a:buChar char="–"/>
        <a:defRPr sz="1200" kern="1200">
          <a:solidFill>
            <a:schemeClr val="tx1"/>
          </a:solidFill>
          <a:latin typeface="+mn-lt"/>
          <a:ea typeface="+mn-ea"/>
          <a:cs typeface="+mn-cs"/>
        </a:defRPr>
      </a:lvl4pPr>
      <a:lvl5pPr marL="863600" indent="-107950" algn="l" rtl="0" eaLnBrk="0" fontAlgn="base" hangingPunct="0">
        <a:spcBef>
          <a:spcPct val="0"/>
        </a:spcBef>
        <a:spcAft>
          <a:spcPct val="0"/>
        </a:spcAft>
        <a:buFont typeface="Arial"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0" y="274638"/>
            <a:ext cx="11137900" cy="850106"/>
          </a:xfrm>
          <a:prstGeom prst="rect">
            <a:avLst/>
          </a:prstGeom>
        </p:spPr>
        <p:txBody>
          <a:bodyPr vert="horz" lIns="36000" tIns="0" rIns="36000" bIns="0" rtlCol="0" anchor="t" anchorCtr="0">
            <a:no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527050" y="1268414"/>
            <a:ext cx="11137900" cy="4857750"/>
          </a:xfrm>
          <a:prstGeom prst="rect">
            <a:avLst/>
          </a:prstGeom>
        </p:spPr>
        <p:txBody>
          <a:bodyPr vert="horz" lIns="36000" tIns="0" rIns="36000" bIns="0" rtlCol="0">
            <a:no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pied de page 4"/>
          <p:cNvSpPr>
            <a:spLocks noGrp="1"/>
          </p:cNvSpPr>
          <p:nvPr>
            <p:ph type="ftr" sz="quarter" idx="3"/>
          </p:nvPr>
        </p:nvSpPr>
        <p:spPr>
          <a:xfrm>
            <a:off x="6096000" y="6381328"/>
            <a:ext cx="5184576" cy="153888"/>
          </a:xfrm>
          <a:prstGeom prst="rect">
            <a:avLst/>
          </a:prstGeom>
        </p:spPr>
        <p:txBody>
          <a:bodyPr vert="horz" wrap="none" lIns="36000" tIns="0" rIns="36000" bIns="0" rtlCol="0" anchor="ctr" anchorCtr="0">
            <a:noAutofit/>
          </a:bodyPr>
          <a:lstStyle>
            <a:lvl1pPr algn="r">
              <a:defRPr sz="1000">
                <a:solidFill>
                  <a:schemeClr val="tx1"/>
                </a:solidFill>
              </a:defRPr>
            </a:lvl1pPr>
          </a:lstStyle>
          <a:p>
            <a:r>
              <a:rPr lang="de-DE" smtClean="0">
                <a:solidFill>
                  <a:srgbClr val="7F7F7F"/>
                </a:solidFill>
              </a:rPr>
              <a:t>EDF SEI - CCP du 17/11/2020</a:t>
            </a:r>
            <a:endParaRPr lang="fr-FR">
              <a:solidFill>
                <a:srgbClr val="7F7F7F"/>
              </a:solidFill>
            </a:endParaRPr>
          </a:p>
        </p:txBody>
      </p:sp>
      <p:pic>
        <p:nvPicPr>
          <p:cNvPr id="7" name="Picture 8" descr="logo_EDF_sommaire"/>
          <p:cNvPicPr>
            <a:picLocks noChangeAspect="1" noChangeArrowheads="1"/>
          </p:cNvPicPr>
          <p:nvPr/>
        </p:nvPicPr>
        <p:blipFill>
          <a:blip r:embed="rId2" cstate="print"/>
          <a:srcRect/>
          <a:stretch>
            <a:fillRect/>
          </a:stretch>
        </p:blipFill>
        <p:spPr bwMode="auto">
          <a:xfrm>
            <a:off x="527051" y="6291264"/>
            <a:ext cx="829733" cy="261937"/>
          </a:xfrm>
          <a:prstGeom prst="rect">
            <a:avLst/>
          </a:prstGeom>
          <a:noFill/>
          <a:ln w="9525">
            <a:noFill/>
            <a:miter lim="800000"/>
            <a:headEnd/>
            <a:tailEnd/>
          </a:ln>
        </p:spPr>
      </p:pic>
      <p:sp>
        <p:nvSpPr>
          <p:cNvPr id="8" name="ZoneTexte 7"/>
          <p:cNvSpPr txBox="1"/>
          <p:nvPr/>
        </p:nvSpPr>
        <p:spPr>
          <a:xfrm>
            <a:off x="11280576" y="6381328"/>
            <a:ext cx="371380" cy="153888"/>
          </a:xfrm>
          <a:prstGeom prst="rect">
            <a:avLst/>
          </a:prstGeom>
          <a:noFill/>
        </p:spPr>
        <p:txBody>
          <a:bodyPr wrap="none" lIns="36000" tIns="0" rIns="0" bIns="0" rtlCol="0" anchor="ctr" anchorCtr="0">
            <a:spAutoFit/>
          </a:bodyPr>
          <a:lstStyle/>
          <a:p>
            <a:r>
              <a:rPr lang="fr-FR" sz="1000" smtClean="0">
                <a:solidFill>
                  <a:srgbClr val="7F7F7F"/>
                </a:solidFill>
              </a:rPr>
              <a:t>|  </a:t>
            </a:r>
            <a:fld id="{A4A6FBFB-9464-423D-8908-BCA7DB9DC592}" type="slidenum">
              <a:rPr lang="fr-FR" sz="1000" smtClean="0">
                <a:solidFill>
                  <a:srgbClr val="7F7F7F"/>
                </a:solidFill>
                <a:cs typeface="Arial" pitchFamily="34" charset="0"/>
              </a:rPr>
              <a:pPr/>
              <a:t>‹N°›</a:t>
            </a:fld>
            <a:endParaRPr lang="fr-FR" sz="1000">
              <a:solidFill>
                <a:srgbClr val="7F7F7F"/>
              </a:solidFill>
              <a:cs typeface="Arial" pitchFamily="34" charset="0"/>
            </a:endParaRPr>
          </a:p>
        </p:txBody>
      </p:sp>
    </p:spTree>
    <p:extLst>
      <p:ext uri="{BB962C8B-B14F-4D97-AF65-F5344CB8AC3E}">
        <p14:creationId xmlns:p14="http://schemas.microsoft.com/office/powerpoint/2010/main" val="724012614"/>
      </p:ext>
    </p:extLst>
  </p:cSld>
  <p:clrMap bg1="lt1" tx1="dk1" bg2="lt2" tx2="dk2" accent1="accent1" accent2="accent2" accent3="accent3" accent4="accent4" accent5="accent5" accent6="accent6" hlink="hlink" folHlink="folHlink"/>
  <p:timing>
    <p:tnLst>
      <p:par>
        <p:cTn id="1" dur="indefinite" restart="never" nodeType="tmRoot"/>
      </p:par>
    </p:tnLst>
  </p:timing>
  <p:hf hdr="0" dt="0"/>
  <p:txStyles>
    <p:titleStyle>
      <a:lvl1pPr marL="0" indent="0" algn="l" defTabSz="914400" rtl="0" eaLnBrk="1" latinLnBrk="0" hangingPunct="1">
        <a:spcBef>
          <a:spcPts val="0"/>
        </a:spcBef>
        <a:buNone/>
        <a:defRPr sz="2800" kern="1200" cap="all" baseline="0">
          <a:solidFill>
            <a:schemeClr val="accent3"/>
          </a:solidFill>
          <a:latin typeface="+mj-lt"/>
          <a:ea typeface="+mj-ea"/>
          <a:cs typeface="+mj-cs"/>
        </a:defRPr>
      </a:lvl1pPr>
    </p:titleStyle>
    <p:bodyStyle>
      <a:lvl1pPr marL="179388" indent="-179388" algn="l" defTabSz="914400" rtl="0" eaLnBrk="1" latinLnBrk="0" hangingPunct="1">
        <a:spcBef>
          <a:spcPts val="1800"/>
        </a:spcBef>
        <a:buClr>
          <a:schemeClr val="accent3"/>
        </a:buClr>
        <a:buFont typeface="Wingdings" pitchFamily="2" charset="2"/>
        <a:buChar char=""/>
        <a:defRPr sz="1600" b="1" kern="1200">
          <a:solidFill>
            <a:schemeClr val="tx1"/>
          </a:solidFill>
          <a:latin typeface="+mn-lt"/>
          <a:ea typeface="+mn-ea"/>
          <a:cs typeface="+mn-cs"/>
        </a:defRPr>
      </a:lvl1pPr>
      <a:lvl2pPr marL="360000" indent="-180000" algn="l" defTabSz="914400" rtl="0" eaLnBrk="1" latinLnBrk="0" hangingPunct="1">
        <a:spcBef>
          <a:spcPts val="600"/>
        </a:spcBef>
        <a:buClr>
          <a:schemeClr val="accent3"/>
        </a:buClr>
        <a:buSzPct val="50000"/>
        <a:buFont typeface="Wingdings" pitchFamily="2" charset="2"/>
        <a:buChar char=""/>
        <a:defRPr sz="1600" kern="1200">
          <a:solidFill>
            <a:schemeClr val="tx1"/>
          </a:solidFill>
          <a:latin typeface="+mn-lt"/>
          <a:ea typeface="+mn-ea"/>
          <a:cs typeface="+mn-cs"/>
        </a:defRPr>
      </a:lvl2pPr>
      <a:lvl3pPr marL="540000" indent="-180000" algn="l" defTabSz="914400" rtl="0" eaLnBrk="1" latinLnBrk="0" hangingPunct="1">
        <a:spcBef>
          <a:spcPts val="300"/>
        </a:spcBef>
        <a:buClr>
          <a:schemeClr val="accent3"/>
        </a:buClr>
        <a:buFont typeface="Arial" pitchFamily="34" charset="0"/>
        <a:buChar char="•"/>
        <a:defRPr sz="1400" kern="1200">
          <a:solidFill>
            <a:schemeClr val="tx1"/>
          </a:solidFill>
          <a:latin typeface="+mn-lt"/>
          <a:ea typeface="+mn-ea"/>
          <a:cs typeface="+mn-cs"/>
        </a:defRPr>
      </a:lvl3pPr>
      <a:lvl4pPr marL="720000" indent="-144000" algn="l" defTabSz="914400" rtl="0" eaLnBrk="1" latinLnBrk="0" hangingPunct="1">
        <a:spcBef>
          <a:spcPts val="0"/>
        </a:spcBef>
        <a:buFont typeface="Arial" pitchFamily="34" charset="0"/>
        <a:buChar char="–"/>
        <a:defRPr sz="1200" kern="1200">
          <a:solidFill>
            <a:schemeClr val="tx1"/>
          </a:solidFill>
          <a:latin typeface="+mn-lt"/>
          <a:ea typeface="+mn-ea"/>
          <a:cs typeface="+mn-cs"/>
        </a:defRPr>
      </a:lvl4pPr>
      <a:lvl5pPr marL="864000" indent="-108000" algn="l" defTabSz="914400" rtl="0" eaLnBrk="1" latinLnBrk="0" hangingPunct="1">
        <a:spcBef>
          <a:spcPts val="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0" y="274638"/>
            <a:ext cx="11137900" cy="850106"/>
          </a:xfrm>
          <a:prstGeom prst="rect">
            <a:avLst/>
          </a:prstGeom>
        </p:spPr>
        <p:txBody>
          <a:bodyPr vert="horz" lIns="36000" tIns="0" rIns="36000" bIns="0" rtlCol="0" anchor="t" anchorCtr="0">
            <a:no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527050" y="1268414"/>
            <a:ext cx="11137900" cy="4857750"/>
          </a:xfrm>
          <a:prstGeom prst="rect">
            <a:avLst/>
          </a:prstGeom>
        </p:spPr>
        <p:txBody>
          <a:bodyPr vert="horz" lIns="36000" tIns="0" rIns="36000" bIns="0" rtlCol="0">
            <a:no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pied de page 4"/>
          <p:cNvSpPr>
            <a:spLocks noGrp="1"/>
          </p:cNvSpPr>
          <p:nvPr>
            <p:ph type="ftr" sz="quarter" idx="3"/>
          </p:nvPr>
        </p:nvSpPr>
        <p:spPr>
          <a:xfrm>
            <a:off x="6096000" y="6381328"/>
            <a:ext cx="5184576" cy="153888"/>
          </a:xfrm>
          <a:prstGeom prst="rect">
            <a:avLst/>
          </a:prstGeom>
        </p:spPr>
        <p:txBody>
          <a:bodyPr vert="horz" wrap="none" lIns="36000" tIns="0" rIns="36000" bIns="0" rtlCol="0" anchor="ctr" anchorCtr="0">
            <a:noAutofit/>
          </a:bodyPr>
          <a:lstStyle>
            <a:lvl1pPr algn="r">
              <a:defRPr sz="1000">
                <a:solidFill>
                  <a:schemeClr val="tx1"/>
                </a:solidFill>
              </a:defRPr>
            </a:lvl1pPr>
          </a:lstStyle>
          <a:p>
            <a:r>
              <a:rPr lang="de-DE" smtClean="0">
                <a:solidFill>
                  <a:srgbClr val="7F7F7F"/>
                </a:solidFill>
              </a:rPr>
              <a:t>EDF SEI - CCP du 17/11/2020</a:t>
            </a:r>
            <a:endParaRPr lang="fr-FR">
              <a:solidFill>
                <a:srgbClr val="7F7F7F"/>
              </a:solidFill>
            </a:endParaRPr>
          </a:p>
        </p:txBody>
      </p:sp>
      <p:pic>
        <p:nvPicPr>
          <p:cNvPr id="7" name="Picture 8" descr="logo_EDF_sommaire"/>
          <p:cNvPicPr>
            <a:picLocks noChangeAspect="1" noChangeArrowheads="1"/>
          </p:cNvPicPr>
          <p:nvPr/>
        </p:nvPicPr>
        <p:blipFill>
          <a:blip r:embed="rId2" cstate="print"/>
          <a:srcRect/>
          <a:stretch>
            <a:fillRect/>
          </a:stretch>
        </p:blipFill>
        <p:spPr bwMode="auto">
          <a:xfrm>
            <a:off x="527051" y="6291264"/>
            <a:ext cx="829733" cy="261937"/>
          </a:xfrm>
          <a:prstGeom prst="rect">
            <a:avLst/>
          </a:prstGeom>
          <a:noFill/>
          <a:ln w="9525">
            <a:noFill/>
            <a:miter lim="800000"/>
            <a:headEnd/>
            <a:tailEnd/>
          </a:ln>
        </p:spPr>
      </p:pic>
      <p:sp>
        <p:nvSpPr>
          <p:cNvPr id="8" name="ZoneTexte 7"/>
          <p:cNvSpPr txBox="1"/>
          <p:nvPr/>
        </p:nvSpPr>
        <p:spPr>
          <a:xfrm>
            <a:off x="11280576" y="6381328"/>
            <a:ext cx="371380" cy="153888"/>
          </a:xfrm>
          <a:prstGeom prst="rect">
            <a:avLst/>
          </a:prstGeom>
          <a:noFill/>
        </p:spPr>
        <p:txBody>
          <a:bodyPr wrap="none" lIns="36000" tIns="0" rIns="0" bIns="0" rtlCol="0" anchor="ctr" anchorCtr="0">
            <a:spAutoFit/>
          </a:bodyPr>
          <a:lstStyle/>
          <a:p>
            <a:r>
              <a:rPr lang="fr-FR" sz="1000" smtClean="0">
                <a:solidFill>
                  <a:srgbClr val="7F7F7F"/>
                </a:solidFill>
              </a:rPr>
              <a:t>|  </a:t>
            </a:r>
            <a:fld id="{A4A6FBFB-9464-423D-8908-BCA7DB9DC592}" type="slidenum">
              <a:rPr lang="fr-FR" sz="1000" smtClean="0">
                <a:solidFill>
                  <a:srgbClr val="7F7F7F"/>
                </a:solidFill>
                <a:cs typeface="Arial" pitchFamily="34" charset="0"/>
              </a:rPr>
              <a:pPr/>
              <a:t>‹N°›</a:t>
            </a:fld>
            <a:endParaRPr lang="fr-FR" sz="1000">
              <a:solidFill>
                <a:srgbClr val="7F7F7F"/>
              </a:solidFill>
              <a:cs typeface="Arial" pitchFamily="34" charset="0"/>
            </a:endParaRPr>
          </a:p>
        </p:txBody>
      </p:sp>
    </p:spTree>
    <p:extLst>
      <p:ext uri="{BB962C8B-B14F-4D97-AF65-F5344CB8AC3E}">
        <p14:creationId xmlns:p14="http://schemas.microsoft.com/office/powerpoint/2010/main" val="2510241114"/>
      </p:ext>
    </p:extLst>
  </p:cSld>
  <p:clrMap bg1="lt1" tx1="dk1" bg2="lt2" tx2="dk2" accent1="accent1" accent2="accent2" accent3="accent3" accent4="accent4" accent5="accent5" accent6="accent6" hlink="hlink" folHlink="folHlink"/>
  <p:timing>
    <p:tnLst>
      <p:par>
        <p:cTn id="1" dur="indefinite" restart="never" nodeType="tmRoot"/>
      </p:par>
    </p:tnLst>
  </p:timing>
  <p:hf hdr="0" dt="0"/>
  <p:txStyles>
    <p:titleStyle>
      <a:lvl1pPr marL="0" indent="0" algn="l" defTabSz="914400" rtl="0" eaLnBrk="1" latinLnBrk="0" hangingPunct="1">
        <a:spcBef>
          <a:spcPts val="0"/>
        </a:spcBef>
        <a:buNone/>
        <a:defRPr sz="2800" kern="1200" cap="all" baseline="0">
          <a:solidFill>
            <a:schemeClr val="accent3"/>
          </a:solidFill>
          <a:latin typeface="+mj-lt"/>
          <a:ea typeface="+mj-ea"/>
          <a:cs typeface="+mj-cs"/>
        </a:defRPr>
      </a:lvl1pPr>
    </p:titleStyle>
    <p:bodyStyle>
      <a:lvl1pPr marL="179388" indent="-179388" algn="l" defTabSz="914400" rtl="0" eaLnBrk="1" latinLnBrk="0" hangingPunct="1">
        <a:spcBef>
          <a:spcPts val="1800"/>
        </a:spcBef>
        <a:buClr>
          <a:schemeClr val="accent3"/>
        </a:buClr>
        <a:buFont typeface="Wingdings" pitchFamily="2" charset="2"/>
        <a:buChar char=""/>
        <a:defRPr sz="1600" b="1" kern="1200">
          <a:solidFill>
            <a:schemeClr val="tx1"/>
          </a:solidFill>
          <a:latin typeface="+mn-lt"/>
          <a:ea typeface="+mn-ea"/>
          <a:cs typeface="+mn-cs"/>
        </a:defRPr>
      </a:lvl1pPr>
      <a:lvl2pPr marL="360000" indent="-180000" algn="l" defTabSz="914400" rtl="0" eaLnBrk="1" latinLnBrk="0" hangingPunct="1">
        <a:spcBef>
          <a:spcPts val="600"/>
        </a:spcBef>
        <a:buClr>
          <a:schemeClr val="accent3"/>
        </a:buClr>
        <a:buSzPct val="50000"/>
        <a:buFont typeface="Wingdings" pitchFamily="2" charset="2"/>
        <a:buChar char=""/>
        <a:defRPr sz="1600" kern="1200">
          <a:solidFill>
            <a:schemeClr val="tx1"/>
          </a:solidFill>
          <a:latin typeface="+mn-lt"/>
          <a:ea typeface="+mn-ea"/>
          <a:cs typeface="+mn-cs"/>
        </a:defRPr>
      </a:lvl2pPr>
      <a:lvl3pPr marL="540000" indent="-180000" algn="l" defTabSz="914400" rtl="0" eaLnBrk="1" latinLnBrk="0" hangingPunct="1">
        <a:spcBef>
          <a:spcPts val="300"/>
        </a:spcBef>
        <a:buClr>
          <a:schemeClr val="accent3"/>
        </a:buClr>
        <a:buFont typeface="Arial" pitchFamily="34" charset="0"/>
        <a:buChar char="•"/>
        <a:defRPr sz="1400" kern="1200">
          <a:solidFill>
            <a:schemeClr val="tx1"/>
          </a:solidFill>
          <a:latin typeface="+mn-lt"/>
          <a:ea typeface="+mn-ea"/>
          <a:cs typeface="+mn-cs"/>
        </a:defRPr>
      </a:lvl3pPr>
      <a:lvl4pPr marL="720000" indent="-144000" algn="l" defTabSz="914400" rtl="0" eaLnBrk="1" latinLnBrk="0" hangingPunct="1">
        <a:spcBef>
          <a:spcPts val="0"/>
        </a:spcBef>
        <a:buFont typeface="Arial" pitchFamily="34" charset="0"/>
        <a:buChar char="–"/>
        <a:defRPr sz="1200" kern="1200">
          <a:solidFill>
            <a:schemeClr val="tx1"/>
          </a:solidFill>
          <a:latin typeface="+mn-lt"/>
          <a:ea typeface="+mn-ea"/>
          <a:cs typeface="+mn-cs"/>
        </a:defRPr>
      </a:lvl4pPr>
      <a:lvl5pPr marL="864000" indent="-108000" algn="l" defTabSz="914400" rtl="0" eaLnBrk="1" latinLnBrk="0" hangingPunct="1">
        <a:spcBef>
          <a:spcPts val="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0" y="274638"/>
            <a:ext cx="11137900" cy="850106"/>
          </a:xfrm>
          <a:prstGeom prst="rect">
            <a:avLst/>
          </a:prstGeom>
        </p:spPr>
        <p:txBody>
          <a:bodyPr vert="horz" lIns="36000" tIns="0" rIns="36000" bIns="0" rtlCol="0" anchor="t" anchorCtr="0">
            <a:no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527050" y="1268414"/>
            <a:ext cx="11137900" cy="4857750"/>
          </a:xfrm>
          <a:prstGeom prst="rect">
            <a:avLst/>
          </a:prstGeom>
        </p:spPr>
        <p:txBody>
          <a:bodyPr vert="horz" lIns="36000" tIns="0" rIns="36000" bIns="0" rtlCol="0">
            <a:no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pied de page 4"/>
          <p:cNvSpPr>
            <a:spLocks noGrp="1"/>
          </p:cNvSpPr>
          <p:nvPr>
            <p:ph type="ftr" sz="quarter" idx="3"/>
          </p:nvPr>
        </p:nvSpPr>
        <p:spPr>
          <a:xfrm>
            <a:off x="6096000" y="6381328"/>
            <a:ext cx="5184576" cy="153888"/>
          </a:xfrm>
          <a:prstGeom prst="rect">
            <a:avLst/>
          </a:prstGeom>
        </p:spPr>
        <p:txBody>
          <a:bodyPr vert="horz" wrap="none" lIns="36000" tIns="0" rIns="36000" bIns="0" rtlCol="0" anchor="ctr" anchorCtr="0">
            <a:noAutofit/>
          </a:bodyPr>
          <a:lstStyle>
            <a:lvl1pPr algn="r">
              <a:defRPr sz="1000">
                <a:solidFill>
                  <a:schemeClr val="tx1"/>
                </a:solidFill>
              </a:defRPr>
            </a:lvl1pPr>
          </a:lstStyle>
          <a:p>
            <a:r>
              <a:rPr lang="de-DE" smtClean="0">
                <a:solidFill>
                  <a:srgbClr val="7F7F7F"/>
                </a:solidFill>
              </a:rPr>
              <a:t>EDF SEI - CCP du 17/11/2020</a:t>
            </a:r>
            <a:endParaRPr lang="fr-FR">
              <a:solidFill>
                <a:srgbClr val="7F7F7F"/>
              </a:solidFill>
            </a:endParaRPr>
          </a:p>
        </p:txBody>
      </p:sp>
      <p:pic>
        <p:nvPicPr>
          <p:cNvPr id="7" name="Picture 8" descr="logo_EDF_sommaire"/>
          <p:cNvPicPr>
            <a:picLocks noChangeAspect="1" noChangeArrowheads="1"/>
          </p:cNvPicPr>
          <p:nvPr/>
        </p:nvPicPr>
        <p:blipFill>
          <a:blip r:embed="rId2" cstate="print"/>
          <a:srcRect/>
          <a:stretch>
            <a:fillRect/>
          </a:stretch>
        </p:blipFill>
        <p:spPr bwMode="auto">
          <a:xfrm>
            <a:off x="527051" y="6291264"/>
            <a:ext cx="829733" cy="261937"/>
          </a:xfrm>
          <a:prstGeom prst="rect">
            <a:avLst/>
          </a:prstGeom>
          <a:noFill/>
          <a:ln w="9525">
            <a:noFill/>
            <a:miter lim="800000"/>
            <a:headEnd/>
            <a:tailEnd/>
          </a:ln>
        </p:spPr>
      </p:pic>
      <p:sp>
        <p:nvSpPr>
          <p:cNvPr id="8" name="ZoneTexte 7"/>
          <p:cNvSpPr txBox="1"/>
          <p:nvPr/>
        </p:nvSpPr>
        <p:spPr>
          <a:xfrm>
            <a:off x="11280576" y="6381328"/>
            <a:ext cx="371380" cy="153888"/>
          </a:xfrm>
          <a:prstGeom prst="rect">
            <a:avLst/>
          </a:prstGeom>
          <a:noFill/>
        </p:spPr>
        <p:txBody>
          <a:bodyPr wrap="none" lIns="36000" tIns="0" rIns="0" bIns="0" rtlCol="0" anchor="ctr" anchorCtr="0">
            <a:spAutoFit/>
          </a:bodyPr>
          <a:lstStyle/>
          <a:p>
            <a:r>
              <a:rPr lang="fr-FR" sz="1000" smtClean="0">
                <a:solidFill>
                  <a:srgbClr val="7F7F7F"/>
                </a:solidFill>
              </a:rPr>
              <a:t>|  </a:t>
            </a:r>
            <a:fld id="{A4A6FBFB-9464-423D-8908-BCA7DB9DC592}" type="slidenum">
              <a:rPr lang="fr-FR" sz="1000" smtClean="0">
                <a:solidFill>
                  <a:srgbClr val="7F7F7F"/>
                </a:solidFill>
                <a:cs typeface="Arial" pitchFamily="34" charset="0"/>
              </a:rPr>
              <a:pPr/>
              <a:t>‹N°›</a:t>
            </a:fld>
            <a:endParaRPr lang="fr-FR" sz="1000">
              <a:solidFill>
                <a:srgbClr val="7F7F7F"/>
              </a:solidFill>
              <a:cs typeface="Arial" pitchFamily="34" charset="0"/>
            </a:endParaRPr>
          </a:p>
        </p:txBody>
      </p:sp>
    </p:spTree>
    <p:extLst>
      <p:ext uri="{BB962C8B-B14F-4D97-AF65-F5344CB8AC3E}">
        <p14:creationId xmlns:p14="http://schemas.microsoft.com/office/powerpoint/2010/main" val="394769931"/>
      </p:ext>
    </p:extLst>
  </p:cSld>
  <p:clrMap bg1="lt1" tx1="dk1" bg2="lt2" tx2="dk2" accent1="accent1" accent2="accent2" accent3="accent3" accent4="accent4" accent5="accent5" accent6="accent6" hlink="hlink" folHlink="folHlink"/>
  <p:timing>
    <p:tnLst>
      <p:par>
        <p:cTn id="1" dur="indefinite" restart="never" nodeType="tmRoot"/>
      </p:par>
    </p:tnLst>
  </p:timing>
  <p:hf hdr="0" dt="0"/>
  <p:txStyles>
    <p:titleStyle>
      <a:lvl1pPr marL="0" indent="0" algn="l" defTabSz="914400" rtl="0" eaLnBrk="1" latinLnBrk="0" hangingPunct="1">
        <a:spcBef>
          <a:spcPts val="0"/>
        </a:spcBef>
        <a:buNone/>
        <a:defRPr sz="2800" kern="1200" cap="all" baseline="0">
          <a:solidFill>
            <a:schemeClr val="accent3"/>
          </a:solidFill>
          <a:latin typeface="+mj-lt"/>
          <a:ea typeface="+mj-ea"/>
          <a:cs typeface="+mj-cs"/>
        </a:defRPr>
      </a:lvl1pPr>
    </p:titleStyle>
    <p:bodyStyle>
      <a:lvl1pPr marL="179388" indent="-179388" algn="l" defTabSz="914400" rtl="0" eaLnBrk="1" latinLnBrk="0" hangingPunct="1">
        <a:spcBef>
          <a:spcPts val="1800"/>
        </a:spcBef>
        <a:buClr>
          <a:schemeClr val="accent3"/>
        </a:buClr>
        <a:buFont typeface="Wingdings" pitchFamily="2" charset="2"/>
        <a:buChar char=""/>
        <a:defRPr sz="1600" b="1" kern="1200">
          <a:solidFill>
            <a:schemeClr val="tx1"/>
          </a:solidFill>
          <a:latin typeface="+mn-lt"/>
          <a:ea typeface="+mn-ea"/>
          <a:cs typeface="+mn-cs"/>
        </a:defRPr>
      </a:lvl1pPr>
      <a:lvl2pPr marL="360000" indent="-180000" algn="l" defTabSz="914400" rtl="0" eaLnBrk="1" latinLnBrk="0" hangingPunct="1">
        <a:spcBef>
          <a:spcPts val="600"/>
        </a:spcBef>
        <a:buClr>
          <a:schemeClr val="accent3"/>
        </a:buClr>
        <a:buSzPct val="50000"/>
        <a:buFont typeface="Wingdings" pitchFamily="2" charset="2"/>
        <a:buChar char=""/>
        <a:defRPr sz="1600" kern="1200">
          <a:solidFill>
            <a:schemeClr val="tx1"/>
          </a:solidFill>
          <a:latin typeface="+mn-lt"/>
          <a:ea typeface="+mn-ea"/>
          <a:cs typeface="+mn-cs"/>
        </a:defRPr>
      </a:lvl2pPr>
      <a:lvl3pPr marL="540000" indent="-180000" algn="l" defTabSz="914400" rtl="0" eaLnBrk="1" latinLnBrk="0" hangingPunct="1">
        <a:spcBef>
          <a:spcPts val="300"/>
        </a:spcBef>
        <a:buClr>
          <a:schemeClr val="accent3"/>
        </a:buClr>
        <a:buFont typeface="Arial" pitchFamily="34" charset="0"/>
        <a:buChar char="•"/>
        <a:defRPr sz="1400" kern="1200">
          <a:solidFill>
            <a:schemeClr val="tx1"/>
          </a:solidFill>
          <a:latin typeface="+mn-lt"/>
          <a:ea typeface="+mn-ea"/>
          <a:cs typeface="+mn-cs"/>
        </a:defRPr>
      </a:lvl3pPr>
      <a:lvl4pPr marL="720000" indent="-144000" algn="l" defTabSz="914400" rtl="0" eaLnBrk="1" latinLnBrk="0" hangingPunct="1">
        <a:spcBef>
          <a:spcPts val="0"/>
        </a:spcBef>
        <a:buFont typeface="Arial" pitchFamily="34" charset="0"/>
        <a:buChar char="–"/>
        <a:defRPr sz="1200" kern="1200">
          <a:solidFill>
            <a:schemeClr val="tx1"/>
          </a:solidFill>
          <a:latin typeface="+mn-lt"/>
          <a:ea typeface="+mn-ea"/>
          <a:cs typeface="+mn-cs"/>
        </a:defRPr>
      </a:lvl4pPr>
      <a:lvl5pPr marL="864000" indent="-108000" algn="l" defTabSz="914400" rtl="0" eaLnBrk="1" latinLnBrk="0" hangingPunct="1">
        <a:spcBef>
          <a:spcPts val="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0" y="274638"/>
            <a:ext cx="11137900" cy="850106"/>
          </a:xfrm>
          <a:prstGeom prst="rect">
            <a:avLst/>
          </a:prstGeom>
        </p:spPr>
        <p:txBody>
          <a:bodyPr vert="horz" lIns="36000" tIns="0" rIns="36000" bIns="0" rtlCol="0" anchor="t" anchorCtr="0">
            <a:no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527050" y="1268414"/>
            <a:ext cx="11137900" cy="4857750"/>
          </a:xfrm>
          <a:prstGeom prst="rect">
            <a:avLst/>
          </a:prstGeom>
        </p:spPr>
        <p:txBody>
          <a:bodyPr vert="horz" lIns="36000" tIns="0" rIns="36000" bIns="0" rtlCol="0">
            <a:no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pied de page 4"/>
          <p:cNvSpPr>
            <a:spLocks noGrp="1"/>
          </p:cNvSpPr>
          <p:nvPr>
            <p:ph type="ftr" sz="quarter" idx="3"/>
          </p:nvPr>
        </p:nvSpPr>
        <p:spPr>
          <a:xfrm>
            <a:off x="6096000" y="6381328"/>
            <a:ext cx="5184576" cy="153888"/>
          </a:xfrm>
          <a:prstGeom prst="rect">
            <a:avLst/>
          </a:prstGeom>
        </p:spPr>
        <p:txBody>
          <a:bodyPr vert="horz" wrap="none" lIns="36000" tIns="0" rIns="36000" bIns="0" rtlCol="0" anchor="ctr" anchorCtr="0">
            <a:noAutofit/>
          </a:bodyPr>
          <a:lstStyle>
            <a:lvl1pPr algn="r">
              <a:defRPr sz="1000">
                <a:solidFill>
                  <a:schemeClr val="tx1"/>
                </a:solidFill>
              </a:defRPr>
            </a:lvl1pPr>
          </a:lstStyle>
          <a:p>
            <a:r>
              <a:rPr lang="de-DE" smtClean="0">
                <a:solidFill>
                  <a:srgbClr val="7F7F7F"/>
                </a:solidFill>
              </a:rPr>
              <a:t>EDF SEI - CCP du 17/11/2020</a:t>
            </a:r>
            <a:endParaRPr lang="fr-FR">
              <a:solidFill>
                <a:srgbClr val="7F7F7F"/>
              </a:solidFill>
            </a:endParaRPr>
          </a:p>
        </p:txBody>
      </p:sp>
      <p:pic>
        <p:nvPicPr>
          <p:cNvPr id="7" name="Picture 8" descr="logo_EDF_sommaire"/>
          <p:cNvPicPr>
            <a:picLocks noChangeAspect="1" noChangeArrowheads="1"/>
          </p:cNvPicPr>
          <p:nvPr/>
        </p:nvPicPr>
        <p:blipFill>
          <a:blip r:embed="rId2" cstate="print"/>
          <a:srcRect/>
          <a:stretch>
            <a:fillRect/>
          </a:stretch>
        </p:blipFill>
        <p:spPr bwMode="auto">
          <a:xfrm>
            <a:off x="527051" y="6291264"/>
            <a:ext cx="829733" cy="261937"/>
          </a:xfrm>
          <a:prstGeom prst="rect">
            <a:avLst/>
          </a:prstGeom>
          <a:noFill/>
          <a:ln w="9525">
            <a:noFill/>
            <a:miter lim="800000"/>
            <a:headEnd/>
            <a:tailEnd/>
          </a:ln>
        </p:spPr>
      </p:pic>
      <p:sp>
        <p:nvSpPr>
          <p:cNvPr id="8" name="ZoneTexte 7"/>
          <p:cNvSpPr txBox="1"/>
          <p:nvPr/>
        </p:nvSpPr>
        <p:spPr>
          <a:xfrm>
            <a:off x="11280576" y="6381328"/>
            <a:ext cx="371380" cy="153888"/>
          </a:xfrm>
          <a:prstGeom prst="rect">
            <a:avLst/>
          </a:prstGeom>
          <a:noFill/>
        </p:spPr>
        <p:txBody>
          <a:bodyPr wrap="none" lIns="36000" tIns="0" rIns="0" bIns="0" rtlCol="0" anchor="ctr" anchorCtr="0">
            <a:spAutoFit/>
          </a:bodyPr>
          <a:lstStyle/>
          <a:p>
            <a:r>
              <a:rPr lang="fr-FR" sz="1000" smtClean="0">
                <a:solidFill>
                  <a:srgbClr val="7F7F7F"/>
                </a:solidFill>
              </a:rPr>
              <a:t>|  </a:t>
            </a:r>
            <a:fld id="{A4A6FBFB-9464-423D-8908-BCA7DB9DC592}" type="slidenum">
              <a:rPr lang="fr-FR" sz="1000" smtClean="0">
                <a:solidFill>
                  <a:srgbClr val="7F7F7F"/>
                </a:solidFill>
                <a:cs typeface="Arial" pitchFamily="34" charset="0"/>
              </a:rPr>
              <a:pPr/>
              <a:t>‹N°›</a:t>
            </a:fld>
            <a:endParaRPr lang="fr-FR" sz="1000">
              <a:solidFill>
                <a:srgbClr val="7F7F7F"/>
              </a:solidFill>
              <a:cs typeface="Arial" pitchFamily="34" charset="0"/>
            </a:endParaRPr>
          </a:p>
        </p:txBody>
      </p:sp>
    </p:spTree>
    <p:extLst>
      <p:ext uri="{BB962C8B-B14F-4D97-AF65-F5344CB8AC3E}">
        <p14:creationId xmlns:p14="http://schemas.microsoft.com/office/powerpoint/2010/main" val="3674631273"/>
      </p:ext>
    </p:extLst>
  </p:cSld>
  <p:clrMap bg1="lt1" tx1="dk1" bg2="lt2" tx2="dk2" accent1="accent1" accent2="accent2" accent3="accent3" accent4="accent4" accent5="accent5" accent6="accent6" hlink="hlink" folHlink="folHlink"/>
  <p:timing>
    <p:tnLst>
      <p:par>
        <p:cTn id="1" dur="indefinite" restart="never" nodeType="tmRoot"/>
      </p:par>
    </p:tnLst>
  </p:timing>
  <p:hf hdr="0" dt="0"/>
  <p:txStyles>
    <p:titleStyle>
      <a:lvl1pPr marL="0" indent="0" algn="l" defTabSz="914400" rtl="0" eaLnBrk="1" latinLnBrk="0" hangingPunct="1">
        <a:spcBef>
          <a:spcPts val="0"/>
        </a:spcBef>
        <a:buNone/>
        <a:defRPr sz="2800" kern="1200" cap="all" baseline="0">
          <a:solidFill>
            <a:schemeClr val="accent3"/>
          </a:solidFill>
          <a:latin typeface="+mj-lt"/>
          <a:ea typeface="+mj-ea"/>
          <a:cs typeface="+mj-cs"/>
        </a:defRPr>
      </a:lvl1pPr>
    </p:titleStyle>
    <p:bodyStyle>
      <a:lvl1pPr marL="179388" indent="-179388" algn="l" defTabSz="914400" rtl="0" eaLnBrk="1" latinLnBrk="0" hangingPunct="1">
        <a:spcBef>
          <a:spcPts val="1800"/>
        </a:spcBef>
        <a:buClr>
          <a:schemeClr val="accent3"/>
        </a:buClr>
        <a:buFont typeface="Wingdings" pitchFamily="2" charset="2"/>
        <a:buChar char=""/>
        <a:defRPr sz="1600" b="1" kern="1200">
          <a:solidFill>
            <a:schemeClr val="tx1"/>
          </a:solidFill>
          <a:latin typeface="+mn-lt"/>
          <a:ea typeface="+mn-ea"/>
          <a:cs typeface="+mn-cs"/>
        </a:defRPr>
      </a:lvl1pPr>
      <a:lvl2pPr marL="360000" indent="-180000" algn="l" defTabSz="914400" rtl="0" eaLnBrk="1" latinLnBrk="0" hangingPunct="1">
        <a:spcBef>
          <a:spcPts val="600"/>
        </a:spcBef>
        <a:buClr>
          <a:schemeClr val="accent3"/>
        </a:buClr>
        <a:buSzPct val="50000"/>
        <a:buFont typeface="Wingdings" pitchFamily="2" charset="2"/>
        <a:buChar char=""/>
        <a:defRPr sz="1600" kern="1200">
          <a:solidFill>
            <a:schemeClr val="tx1"/>
          </a:solidFill>
          <a:latin typeface="+mn-lt"/>
          <a:ea typeface="+mn-ea"/>
          <a:cs typeface="+mn-cs"/>
        </a:defRPr>
      </a:lvl2pPr>
      <a:lvl3pPr marL="540000" indent="-180000" algn="l" defTabSz="914400" rtl="0" eaLnBrk="1" latinLnBrk="0" hangingPunct="1">
        <a:spcBef>
          <a:spcPts val="300"/>
        </a:spcBef>
        <a:buClr>
          <a:schemeClr val="accent3"/>
        </a:buClr>
        <a:buFont typeface="Arial" pitchFamily="34" charset="0"/>
        <a:buChar char="•"/>
        <a:defRPr sz="1400" kern="1200">
          <a:solidFill>
            <a:schemeClr val="tx1"/>
          </a:solidFill>
          <a:latin typeface="+mn-lt"/>
          <a:ea typeface="+mn-ea"/>
          <a:cs typeface="+mn-cs"/>
        </a:defRPr>
      </a:lvl3pPr>
      <a:lvl4pPr marL="720000" indent="-144000" algn="l" defTabSz="914400" rtl="0" eaLnBrk="1" latinLnBrk="0" hangingPunct="1">
        <a:spcBef>
          <a:spcPts val="0"/>
        </a:spcBef>
        <a:buFont typeface="Arial" pitchFamily="34" charset="0"/>
        <a:buChar char="–"/>
        <a:defRPr sz="1200" kern="1200">
          <a:solidFill>
            <a:schemeClr val="tx1"/>
          </a:solidFill>
          <a:latin typeface="+mn-lt"/>
          <a:ea typeface="+mn-ea"/>
          <a:cs typeface="+mn-cs"/>
        </a:defRPr>
      </a:lvl4pPr>
      <a:lvl5pPr marL="864000" indent="-108000" algn="l" defTabSz="914400" rtl="0" eaLnBrk="1" latinLnBrk="0" hangingPunct="1">
        <a:spcBef>
          <a:spcPts val="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0" y="274638"/>
            <a:ext cx="11137900" cy="850106"/>
          </a:xfrm>
          <a:prstGeom prst="rect">
            <a:avLst/>
          </a:prstGeom>
        </p:spPr>
        <p:txBody>
          <a:bodyPr vert="horz" lIns="36000" tIns="0" rIns="36000" bIns="0" rtlCol="0" anchor="t" anchorCtr="0">
            <a:no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527050" y="1268414"/>
            <a:ext cx="11137900" cy="4857750"/>
          </a:xfrm>
          <a:prstGeom prst="rect">
            <a:avLst/>
          </a:prstGeom>
        </p:spPr>
        <p:txBody>
          <a:bodyPr vert="horz" lIns="36000" tIns="0" rIns="36000" bIns="0" rtlCol="0">
            <a:no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pied de page 4"/>
          <p:cNvSpPr>
            <a:spLocks noGrp="1"/>
          </p:cNvSpPr>
          <p:nvPr>
            <p:ph type="ftr" sz="quarter" idx="3"/>
          </p:nvPr>
        </p:nvSpPr>
        <p:spPr>
          <a:xfrm>
            <a:off x="6096000" y="6381328"/>
            <a:ext cx="5184576" cy="153888"/>
          </a:xfrm>
          <a:prstGeom prst="rect">
            <a:avLst/>
          </a:prstGeom>
        </p:spPr>
        <p:txBody>
          <a:bodyPr vert="horz" wrap="none" lIns="36000" tIns="0" rIns="36000" bIns="0" rtlCol="0" anchor="ctr" anchorCtr="0">
            <a:noAutofit/>
          </a:bodyPr>
          <a:lstStyle>
            <a:lvl1pPr algn="r">
              <a:defRPr sz="1000">
                <a:solidFill>
                  <a:schemeClr val="tx1"/>
                </a:solidFill>
              </a:defRPr>
            </a:lvl1pPr>
          </a:lstStyle>
          <a:p>
            <a:r>
              <a:rPr lang="de-DE" smtClean="0">
                <a:solidFill>
                  <a:srgbClr val="7F7F7F"/>
                </a:solidFill>
              </a:rPr>
              <a:t>EDF SEI - CCP du 17/11/2020</a:t>
            </a:r>
            <a:endParaRPr lang="fr-FR">
              <a:solidFill>
                <a:srgbClr val="7F7F7F"/>
              </a:solidFill>
            </a:endParaRPr>
          </a:p>
        </p:txBody>
      </p:sp>
      <p:pic>
        <p:nvPicPr>
          <p:cNvPr id="7" name="Picture 8" descr="logo_EDF_sommaire"/>
          <p:cNvPicPr>
            <a:picLocks noChangeAspect="1" noChangeArrowheads="1"/>
          </p:cNvPicPr>
          <p:nvPr/>
        </p:nvPicPr>
        <p:blipFill>
          <a:blip r:embed="rId2" cstate="print"/>
          <a:srcRect/>
          <a:stretch>
            <a:fillRect/>
          </a:stretch>
        </p:blipFill>
        <p:spPr bwMode="auto">
          <a:xfrm>
            <a:off x="527051" y="6291264"/>
            <a:ext cx="829733" cy="261937"/>
          </a:xfrm>
          <a:prstGeom prst="rect">
            <a:avLst/>
          </a:prstGeom>
          <a:noFill/>
          <a:ln w="9525">
            <a:noFill/>
            <a:miter lim="800000"/>
            <a:headEnd/>
            <a:tailEnd/>
          </a:ln>
        </p:spPr>
      </p:pic>
      <p:sp>
        <p:nvSpPr>
          <p:cNvPr id="8" name="ZoneTexte 7"/>
          <p:cNvSpPr txBox="1"/>
          <p:nvPr/>
        </p:nvSpPr>
        <p:spPr>
          <a:xfrm>
            <a:off x="11280576" y="6381328"/>
            <a:ext cx="371380" cy="153888"/>
          </a:xfrm>
          <a:prstGeom prst="rect">
            <a:avLst/>
          </a:prstGeom>
          <a:noFill/>
        </p:spPr>
        <p:txBody>
          <a:bodyPr wrap="none" lIns="36000" tIns="0" rIns="0" bIns="0" rtlCol="0" anchor="ctr" anchorCtr="0">
            <a:spAutoFit/>
          </a:bodyPr>
          <a:lstStyle/>
          <a:p>
            <a:r>
              <a:rPr lang="fr-FR" sz="1000" smtClean="0">
                <a:solidFill>
                  <a:srgbClr val="7F7F7F"/>
                </a:solidFill>
              </a:rPr>
              <a:t>|  </a:t>
            </a:r>
            <a:fld id="{A4A6FBFB-9464-423D-8908-BCA7DB9DC592}" type="slidenum">
              <a:rPr lang="fr-FR" sz="1000" smtClean="0">
                <a:solidFill>
                  <a:srgbClr val="7F7F7F"/>
                </a:solidFill>
                <a:cs typeface="Arial" pitchFamily="34" charset="0"/>
              </a:rPr>
              <a:pPr/>
              <a:t>‹N°›</a:t>
            </a:fld>
            <a:endParaRPr lang="fr-FR" sz="1000">
              <a:solidFill>
                <a:srgbClr val="7F7F7F"/>
              </a:solidFill>
              <a:cs typeface="Arial" pitchFamily="34" charset="0"/>
            </a:endParaRPr>
          </a:p>
        </p:txBody>
      </p:sp>
    </p:spTree>
    <p:extLst>
      <p:ext uri="{BB962C8B-B14F-4D97-AF65-F5344CB8AC3E}">
        <p14:creationId xmlns:p14="http://schemas.microsoft.com/office/powerpoint/2010/main" val="364251688"/>
      </p:ext>
    </p:extLst>
  </p:cSld>
  <p:clrMap bg1="lt1" tx1="dk1" bg2="lt2" tx2="dk2" accent1="accent1" accent2="accent2" accent3="accent3" accent4="accent4" accent5="accent5" accent6="accent6" hlink="hlink" folHlink="folHlink"/>
  <p:timing>
    <p:tnLst>
      <p:par>
        <p:cTn id="1" dur="indefinite" restart="never" nodeType="tmRoot"/>
      </p:par>
    </p:tnLst>
  </p:timing>
  <p:hf hdr="0" dt="0"/>
  <p:txStyles>
    <p:titleStyle>
      <a:lvl1pPr marL="0" indent="0" algn="l" defTabSz="914400" rtl="0" eaLnBrk="1" latinLnBrk="0" hangingPunct="1">
        <a:spcBef>
          <a:spcPts val="0"/>
        </a:spcBef>
        <a:buNone/>
        <a:defRPr sz="2800" kern="1200" cap="all" baseline="0">
          <a:solidFill>
            <a:schemeClr val="accent6"/>
          </a:solidFill>
          <a:latin typeface="+mj-lt"/>
          <a:ea typeface="+mj-ea"/>
          <a:cs typeface="+mj-cs"/>
        </a:defRPr>
      </a:lvl1pPr>
    </p:titleStyle>
    <p:bodyStyle>
      <a:lvl1pPr marL="179388" indent="-179388" algn="l" defTabSz="914400" rtl="0" eaLnBrk="1" latinLnBrk="0" hangingPunct="1">
        <a:spcBef>
          <a:spcPts val="1800"/>
        </a:spcBef>
        <a:buClr>
          <a:schemeClr val="accent6"/>
        </a:buClr>
        <a:buFont typeface="Wingdings" pitchFamily="2" charset="2"/>
        <a:buChar char=""/>
        <a:defRPr sz="1600" b="1" kern="1200">
          <a:solidFill>
            <a:schemeClr val="tx1"/>
          </a:solidFill>
          <a:latin typeface="+mn-lt"/>
          <a:ea typeface="+mn-ea"/>
          <a:cs typeface="+mn-cs"/>
        </a:defRPr>
      </a:lvl1pPr>
      <a:lvl2pPr marL="360000" indent="-180000" algn="l" defTabSz="914400" rtl="0" eaLnBrk="1" latinLnBrk="0" hangingPunct="1">
        <a:spcBef>
          <a:spcPts val="600"/>
        </a:spcBef>
        <a:buClr>
          <a:schemeClr val="accent6"/>
        </a:buClr>
        <a:buSzPct val="50000"/>
        <a:buFont typeface="Wingdings" pitchFamily="2" charset="2"/>
        <a:buChar char=""/>
        <a:defRPr sz="1600" kern="1200">
          <a:solidFill>
            <a:schemeClr val="tx1"/>
          </a:solidFill>
          <a:latin typeface="+mn-lt"/>
          <a:ea typeface="+mn-ea"/>
          <a:cs typeface="+mn-cs"/>
        </a:defRPr>
      </a:lvl2pPr>
      <a:lvl3pPr marL="540000" indent="-180000" algn="l" defTabSz="914400" rtl="0" eaLnBrk="1" latinLnBrk="0" hangingPunct="1">
        <a:spcBef>
          <a:spcPts val="300"/>
        </a:spcBef>
        <a:buClr>
          <a:schemeClr val="accent6"/>
        </a:buClr>
        <a:buFont typeface="Arial" pitchFamily="34" charset="0"/>
        <a:buChar char="•"/>
        <a:defRPr sz="1400" kern="1200">
          <a:solidFill>
            <a:schemeClr val="tx1"/>
          </a:solidFill>
          <a:latin typeface="+mn-lt"/>
          <a:ea typeface="+mn-ea"/>
          <a:cs typeface="+mn-cs"/>
        </a:defRPr>
      </a:lvl3pPr>
      <a:lvl4pPr marL="720000" indent="-144000" algn="l" defTabSz="914400" rtl="0" eaLnBrk="1" latinLnBrk="0" hangingPunct="1">
        <a:spcBef>
          <a:spcPts val="0"/>
        </a:spcBef>
        <a:buFont typeface="Arial" pitchFamily="34" charset="0"/>
        <a:buChar char="–"/>
        <a:defRPr sz="1200" kern="1200">
          <a:solidFill>
            <a:schemeClr val="tx1"/>
          </a:solidFill>
          <a:latin typeface="+mn-lt"/>
          <a:ea typeface="+mn-ea"/>
          <a:cs typeface="+mn-cs"/>
        </a:defRPr>
      </a:lvl4pPr>
      <a:lvl5pPr marL="864000" indent="-108000" algn="l" defTabSz="914400" rtl="0" eaLnBrk="1" latinLnBrk="0" hangingPunct="1">
        <a:spcBef>
          <a:spcPts val="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0" y="274638"/>
            <a:ext cx="11137900" cy="850106"/>
          </a:xfrm>
          <a:prstGeom prst="rect">
            <a:avLst/>
          </a:prstGeom>
        </p:spPr>
        <p:txBody>
          <a:bodyPr vert="horz" lIns="36000" tIns="0" rIns="36000" bIns="0" rtlCol="0" anchor="t" anchorCtr="0">
            <a:no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527050" y="1268414"/>
            <a:ext cx="11137900" cy="4857750"/>
          </a:xfrm>
          <a:prstGeom prst="rect">
            <a:avLst/>
          </a:prstGeom>
        </p:spPr>
        <p:txBody>
          <a:bodyPr vert="horz" lIns="36000" tIns="0" rIns="36000" bIns="0" rtlCol="0">
            <a:no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pied de page 4"/>
          <p:cNvSpPr>
            <a:spLocks noGrp="1"/>
          </p:cNvSpPr>
          <p:nvPr>
            <p:ph type="ftr" sz="quarter" idx="3"/>
          </p:nvPr>
        </p:nvSpPr>
        <p:spPr>
          <a:xfrm>
            <a:off x="6096000" y="6381328"/>
            <a:ext cx="5184576" cy="153888"/>
          </a:xfrm>
          <a:prstGeom prst="rect">
            <a:avLst/>
          </a:prstGeom>
        </p:spPr>
        <p:txBody>
          <a:bodyPr vert="horz" wrap="none" lIns="36000" tIns="0" rIns="36000" bIns="0" rtlCol="0" anchor="ctr" anchorCtr="0">
            <a:noAutofit/>
          </a:bodyPr>
          <a:lstStyle>
            <a:lvl1pPr algn="r">
              <a:defRPr sz="1000">
                <a:solidFill>
                  <a:schemeClr val="tx1"/>
                </a:solidFill>
              </a:defRPr>
            </a:lvl1pPr>
          </a:lstStyle>
          <a:p>
            <a:r>
              <a:rPr lang="de-DE" smtClean="0">
                <a:solidFill>
                  <a:srgbClr val="7F7F7F"/>
                </a:solidFill>
              </a:rPr>
              <a:t>EDF SEI - CCP du 17/11/2020</a:t>
            </a:r>
            <a:endParaRPr lang="fr-FR">
              <a:solidFill>
                <a:srgbClr val="7F7F7F"/>
              </a:solidFill>
            </a:endParaRPr>
          </a:p>
        </p:txBody>
      </p:sp>
      <p:pic>
        <p:nvPicPr>
          <p:cNvPr id="7" name="Picture 8" descr="logo_EDF_sommaire"/>
          <p:cNvPicPr>
            <a:picLocks noChangeAspect="1" noChangeArrowheads="1"/>
          </p:cNvPicPr>
          <p:nvPr/>
        </p:nvPicPr>
        <p:blipFill>
          <a:blip r:embed="rId2" cstate="print"/>
          <a:srcRect/>
          <a:stretch>
            <a:fillRect/>
          </a:stretch>
        </p:blipFill>
        <p:spPr bwMode="auto">
          <a:xfrm>
            <a:off x="527051" y="6291264"/>
            <a:ext cx="829733" cy="261937"/>
          </a:xfrm>
          <a:prstGeom prst="rect">
            <a:avLst/>
          </a:prstGeom>
          <a:noFill/>
          <a:ln w="9525">
            <a:noFill/>
            <a:miter lim="800000"/>
            <a:headEnd/>
            <a:tailEnd/>
          </a:ln>
        </p:spPr>
      </p:pic>
      <p:sp>
        <p:nvSpPr>
          <p:cNvPr id="8" name="ZoneTexte 7"/>
          <p:cNvSpPr txBox="1"/>
          <p:nvPr/>
        </p:nvSpPr>
        <p:spPr>
          <a:xfrm>
            <a:off x="11280576" y="6381328"/>
            <a:ext cx="371380" cy="153888"/>
          </a:xfrm>
          <a:prstGeom prst="rect">
            <a:avLst/>
          </a:prstGeom>
          <a:noFill/>
        </p:spPr>
        <p:txBody>
          <a:bodyPr wrap="none" lIns="36000" tIns="0" rIns="0" bIns="0" rtlCol="0" anchor="ctr" anchorCtr="0">
            <a:spAutoFit/>
          </a:bodyPr>
          <a:lstStyle/>
          <a:p>
            <a:r>
              <a:rPr lang="fr-FR" sz="1000" smtClean="0">
                <a:solidFill>
                  <a:srgbClr val="7F7F7F"/>
                </a:solidFill>
              </a:rPr>
              <a:t>|  </a:t>
            </a:r>
            <a:fld id="{A4A6FBFB-9464-423D-8908-BCA7DB9DC592}" type="slidenum">
              <a:rPr lang="fr-FR" sz="1000" smtClean="0">
                <a:solidFill>
                  <a:srgbClr val="7F7F7F"/>
                </a:solidFill>
                <a:cs typeface="Arial" pitchFamily="34" charset="0"/>
              </a:rPr>
              <a:pPr/>
              <a:t>‹N°›</a:t>
            </a:fld>
            <a:endParaRPr lang="fr-FR" sz="1000">
              <a:solidFill>
                <a:srgbClr val="7F7F7F"/>
              </a:solidFill>
              <a:cs typeface="Arial" pitchFamily="34" charset="0"/>
            </a:endParaRPr>
          </a:p>
        </p:txBody>
      </p:sp>
    </p:spTree>
    <p:extLst>
      <p:ext uri="{BB962C8B-B14F-4D97-AF65-F5344CB8AC3E}">
        <p14:creationId xmlns:p14="http://schemas.microsoft.com/office/powerpoint/2010/main" val="2870881786"/>
      </p:ext>
    </p:extLst>
  </p:cSld>
  <p:clrMap bg1="lt1" tx1="dk1" bg2="lt2" tx2="dk2" accent1="accent1" accent2="accent2" accent3="accent3" accent4="accent4" accent5="accent5" accent6="accent6" hlink="hlink" folHlink="folHlink"/>
  <p:timing>
    <p:tnLst>
      <p:par>
        <p:cTn id="1" dur="indefinite" restart="never" nodeType="tmRoot"/>
      </p:par>
    </p:tnLst>
  </p:timing>
  <p:hf hdr="0" dt="0"/>
  <p:txStyles>
    <p:titleStyle>
      <a:lvl1pPr marL="0" indent="0" algn="l" defTabSz="914400" rtl="0" eaLnBrk="1" latinLnBrk="0" hangingPunct="1">
        <a:spcBef>
          <a:spcPts val="0"/>
        </a:spcBef>
        <a:buNone/>
        <a:defRPr sz="2800" kern="1200" cap="all" baseline="0">
          <a:solidFill>
            <a:schemeClr val="accent6"/>
          </a:solidFill>
          <a:latin typeface="+mj-lt"/>
          <a:ea typeface="+mj-ea"/>
          <a:cs typeface="+mj-cs"/>
        </a:defRPr>
      </a:lvl1pPr>
    </p:titleStyle>
    <p:bodyStyle>
      <a:lvl1pPr marL="179388" indent="-179388" algn="l" defTabSz="914400" rtl="0" eaLnBrk="1" latinLnBrk="0" hangingPunct="1">
        <a:spcBef>
          <a:spcPts val="1800"/>
        </a:spcBef>
        <a:buClr>
          <a:schemeClr val="accent6"/>
        </a:buClr>
        <a:buFont typeface="Wingdings" pitchFamily="2" charset="2"/>
        <a:buChar char=""/>
        <a:defRPr sz="1600" b="1" kern="1200">
          <a:solidFill>
            <a:schemeClr val="tx1"/>
          </a:solidFill>
          <a:latin typeface="+mn-lt"/>
          <a:ea typeface="+mn-ea"/>
          <a:cs typeface="+mn-cs"/>
        </a:defRPr>
      </a:lvl1pPr>
      <a:lvl2pPr marL="360000" indent="-180000" algn="l" defTabSz="914400" rtl="0" eaLnBrk="1" latinLnBrk="0" hangingPunct="1">
        <a:spcBef>
          <a:spcPts val="600"/>
        </a:spcBef>
        <a:buClr>
          <a:schemeClr val="accent6"/>
        </a:buClr>
        <a:buSzPct val="50000"/>
        <a:buFont typeface="Wingdings" pitchFamily="2" charset="2"/>
        <a:buChar char=""/>
        <a:defRPr sz="1600" kern="1200">
          <a:solidFill>
            <a:schemeClr val="tx1"/>
          </a:solidFill>
          <a:latin typeface="+mn-lt"/>
          <a:ea typeface="+mn-ea"/>
          <a:cs typeface="+mn-cs"/>
        </a:defRPr>
      </a:lvl2pPr>
      <a:lvl3pPr marL="540000" indent="-180000" algn="l" defTabSz="914400" rtl="0" eaLnBrk="1" latinLnBrk="0" hangingPunct="1">
        <a:spcBef>
          <a:spcPts val="300"/>
        </a:spcBef>
        <a:buClr>
          <a:schemeClr val="accent6"/>
        </a:buClr>
        <a:buFont typeface="Arial" pitchFamily="34" charset="0"/>
        <a:buChar char="•"/>
        <a:defRPr sz="1400" kern="1200">
          <a:solidFill>
            <a:schemeClr val="tx1"/>
          </a:solidFill>
          <a:latin typeface="+mn-lt"/>
          <a:ea typeface="+mn-ea"/>
          <a:cs typeface="+mn-cs"/>
        </a:defRPr>
      </a:lvl3pPr>
      <a:lvl4pPr marL="720000" indent="-144000" algn="l" defTabSz="914400" rtl="0" eaLnBrk="1" latinLnBrk="0" hangingPunct="1">
        <a:spcBef>
          <a:spcPts val="0"/>
        </a:spcBef>
        <a:buFont typeface="Arial" pitchFamily="34" charset="0"/>
        <a:buChar char="–"/>
        <a:defRPr sz="1200" kern="1200">
          <a:solidFill>
            <a:schemeClr val="tx1"/>
          </a:solidFill>
          <a:latin typeface="+mn-lt"/>
          <a:ea typeface="+mn-ea"/>
          <a:cs typeface="+mn-cs"/>
        </a:defRPr>
      </a:lvl4pPr>
      <a:lvl5pPr marL="864000" indent="-108000" algn="l" defTabSz="914400" rtl="0" eaLnBrk="1" latinLnBrk="0" hangingPunct="1">
        <a:spcBef>
          <a:spcPts val="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0" y="274638"/>
            <a:ext cx="11137900" cy="850106"/>
          </a:xfrm>
          <a:prstGeom prst="rect">
            <a:avLst/>
          </a:prstGeom>
        </p:spPr>
        <p:txBody>
          <a:bodyPr vert="horz" lIns="36000" tIns="0" rIns="36000" bIns="0" rtlCol="0" anchor="t" anchorCtr="0">
            <a:no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527050" y="1268414"/>
            <a:ext cx="11137900" cy="4857750"/>
          </a:xfrm>
          <a:prstGeom prst="rect">
            <a:avLst/>
          </a:prstGeom>
        </p:spPr>
        <p:txBody>
          <a:bodyPr vert="horz" lIns="36000" tIns="0" rIns="36000" bIns="0" rtlCol="0">
            <a:no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pied de page 4"/>
          <p:cNvSpPr>
            <a:spLocks noGrp="1"/>
          </p:cNvSpPr>
          <p:nvPr>
            <p:ph type="ftr" sz="quarter" idx="3"/>
          </p:nvPr>
        </p:nvSpPr>
        <p:spPr>
          <a:xfrm>
            <a:off x="6096000" y="6381328"/>
            <a:ext cx="5184576" cy="153888"/>
          </a:xfrm>
          <a:prstGeom prst="rect">
            <a:avLst/>
          </a:prstGeom>
        </p:spPr>
        <p:txBody>
          <a:bodyPr vert="horz" wrap="none" lIns="36000" tIns="0" rIns="36000" bIns="0" rtlCol="0" anchor="ctr" anchorCtr="0">
            <a:noAutofit/>
          </a:bodyPr>
          <a:lstStyle>
            <a:lvl1pPr algn="r">
              <a:defRPr sz="1000">
                <a:solidFill>
                  <a:schemeClr val="tx1"/>
                </a:solidFill>
              </a:defRPr>
            </a:lvl1pPr>
          </a:lstStyle>
          <a:p>
            <a:r>
              <a:rPr lang="de-DE" smtClean="0">
                <a:solidFill>
                  <a:srgbClr val="7F7F7F"/>
                </a:solidFill>
              </a:rPr>
              <a:t>EDF SEI - CCP du 17/11/2020</a:t>
            </a:r>
            <a:endParaRPr lang="fr-FR">
              <a:solidFill>
                <a:srgbClr val="7F7F7F"/>
              </a:solidFill>
            </a:endParaRPr>
          </a:p>
        </p:txBody>
      </p:sp>
      <p:pic>
        <p:nvPicPr>
          <p:cNvPr id="7" name="Picture 8" descr="logo_EDF_sommaire"/>
          <p:cNvPicPr>
            <a:picLocks noChangeAspect="1" noChangeArrowheads="1"/>
          </p:cNvPicPr>
          <p:nvPr/>
        </p:nvPicPr>
        <p:blipFill>
          <a:blip r:embed="rId2" cstate="print"/>
          <a:srcRect/>
          <a:stretch>
            <a:fillRect/>
          </a:stretch>
        </p:blipFill>
        <p:spPr bwMode="auto">
          <a:xfrm>
            <a:off x="527051" y="6291264"/>
            <a:ext cx="829733" cy="261937"/>
          </a:xfrm>
          <a:prstGeom prst="rect">
            <a:avLst/>
          </a:prstGeom>
          <a:noFill/>
          <a:ln w="9525">
            <a:noFill/>
            <a:miter lim="800000"/>
            <a:headEnd/>
            <a:tailEnd/>
          </a:ln>
        </p:spPr>
      </p:pic>
      <p:sp>
        <p:nvSpPr>
          <p:cNvPr id="8" name="ZoneTexte 7"/>
          <p:cNvSpPr txBox="1"/>
          <p:nvPr/>
        </p:nvSpPr>
        <p:spPr>
          <a:xfrm>
            <a:off x="11280576" y="6381328"/>
            <a:ext cx="371380" cy="153888"/>
          </a:xfrm>
          <a:prstGeom prst="rect">
            <a:avLst/>
          </a:prstGeom>
          <a:noFill/>
        </p:spPr>
        <p:txBody>
          <a:bodyPr wrap="none" lIns="36000" tIns="0" rIns="0" bIns="0" rtlCol="0" anchor="ctr" anchorCtr="0">
            <a:spAutoFit/>
          </a:bodyPr>
          <a:lstStyle/>
          <a:p>
            <a:r>
              <a:rPr lang="fr-FR" sz="1000" smtClean="0">
                <a:solidFill>
                  <a:srgbClr val="7F7F7F"/>
                </a:solidFill>
              </a:rPr>
              <a:t>|  </a:t>
            </a:r>
            <a:fld id="{A4A6FBFB-9464-423D-8908-BCA7DB9DC592}" type="slidenum">
              <a:rPr lang="fr-FR" sz="1000" smtClean="0">
                <a:solidFill>
                  <a:srgbClr val="7F7F7F"/>
                </a:solidFill>
                <a:cs typeface="Arial" pitchFamily="34" charset="0"/>
              </a:rPr>
              <a:pPr/>
              <a:t>‹N°›</a:t>
            </a:fld>
            <a:endParaRPr lang="fr-FR" sz="1000">
              <a:solidFill>
                <a:srgbClr val="7F7F7F"/>
              </a:solidFill>
              <a:cs typeface="Arial" pitchFamily="34" charset="0"/>
            </a:endParaRPr>
          </a:p>
        </p:txBody>
      </p:sp>
    </p:spTree>
    <p:extLst>
      <p:ext uri="{BB962C8B-B14F-4D97-AF65-F5344CB8AC3E}">
        <p14:creationId xmlns:p14="http://schemas.microsoft.com/office/powerpoint/2010/main" val="352100352"/>
      </p:ext>
    </p:extLst>
  </p:cSld>
  <p:clrMap bg1="lt1" tx1="dk1" bg2="lt2" tx2="dk2" accent1="accent1" accent2="accent2" accent3="accent3" accent4="accent4" accent5="accent5" accent6="accent6" hlink="hlink" folHlink="folHlink"/>
  <p:timing>
    <p:tnLst>
      <p:par>
        <p:cTn id="1" dur="indefinite" restart="never" nodeType="tmRoot"/>
      </p:par>
    </p:tnLst>
  </p:timing>
  <p:hf hdr="0" dt="0"/>
  <p:txStyles>
    <p:titleStyle>
      <a:lvl1pPr marL="0" indent="0" algn="l" defTabSz="914400" rtl="0" eaLnBrk="1" latinLnBrk="0" hangingPunct="1">
        <a:spcBef>
          <a:spcPts val="0"/>
        </a:spcBef>
        <a:buNone/>
        <a:defRPr sz="2800" kern="1200" cap="all" baseline="0">
          <a:solidFill>
            <a:schemeClr val="accent6"/>
          </a:solidFill>
          <a:latin typeface="+mj-lt"/>
          <a:ea typeface="+mj-ea"/>
          <a:cs typeface="+mj-cs"/>
        </a:defRPr>
      </a:lvl1pPr>
    </p:titleStyle>
    <p:bodyStyle>
      <a:lvl1pPr marL="179388" indent="-179388" algn="l" defTabSz="914400" rtl="0" eaLnBrk="1" latinLnBrk="0" hangingPunct="1">
        <a:spcBef>
          <a:spcPts val="1800"/>
        </a:spcBef>
        <a:buClr>
          <a:schemeClr val="accent6"/>
        </a:buClr>
        <a:buFont typeface="Wingdings" pitchFamily="2" charset="2"/>
        <a:buChar char=""/>
        <a:defRPr sz="1600" b="1" kern="1200">
          <a:solidFill>
            <a:schemeClr val="tx1"/>
          </a:solidFill>
          <a:latin typeface="+mn-lt"/>
          <a:ea typeface="+mn-ea"/>
          <a:cs typeface="+mn-cs"/>
        </a:defRPr>
      </a:lvl1pPr>
      <a:lvl2pPr marL="360000" indent="-180000" algn="l" defTabSz="914400" rtl="0" eaLnBrk="1" latinLnBrk="0" hangingPunct="1">
        <a:spcBef>
          <a:spcPts val="600"/>
        </a:spcBef>
        <a:buClr>
          <a:schemeClr val="accent6"/>
        </a:buClr>
        <a:buSzPct val="50000"/>
        <a:buFont typeface="Wingdings" pitchFamily="2" charset="2"/>
        <a:buChar char=""/>
        <a:defRPr sz="1600" kern="1200">
          <a:solidFill>
            <a:schemeClr val="tx1"/>
          </a:solidFill>
          <a:latin typeface="+mn-lt"/>
          <a:ea typeface="+mn-ea"/>
          <a:cs typeface="+mn-cs"/>
        </a:defRPr>
      </a:lvl2pPr>
      <a:lvl3pPr marL="540000" indent="-180000" algn="l" defTabSz="914400" rtl="0" eaLnBrk="1" latinLnBrk="0" hangingPunct="1">
        <a:spcBef>
          <a:spcPts val="300"/>
        </a:spcBef>
        <a:buClr>
          <a:schemeClr val="accent6"/>
        </a:buClr>
        <a:buFont typeface="Arial" pitchFamily="34" charset="0"/>
        <a:buChar char="•"/>
        <a:defRPr sz="1400" kern="1200">
          <a:solidFill>
            <a:schemeClr val="tx1"/>
          </a:solidFill>
          <a:latin typeface="+mn-lt"/>
          <a:ea typeface="+mn-ea"/>
          <a:cs typeface="+mn-cs"/>
        </a:defRPr>
      </a:lvl3pPr>
      <a:lvl4pPr marL="720000" indent="-144000" algn="l" defTabSz="914400" rtl="0" eaLnBrk="1" latinLnBrk="0" hangingPunct="1">
        <a:spcBef>
          <a:spcPts val="0"/>
        </a:spcBef>
        <a:buFont typeface="Arial" pitchFamily="34" charset="0"/>
        <a:buChar char="–"/>
        <a:defRPr sz="1200" kern="1200">
          <a:solidFill>
            <a:schemeClr val="tx1"/>
          </a:solidFill>
          <a:latin typeface="+mn-lt"/>
          <a:ea typeface="+mn-ea"/>
          <a:cs typeface="+mn-cs"/>
        </a:defRPr>
      </a:lvl4pPr>
      <a:lvl5pPr marL="864000" indent="-108000" algn="l" defTabSz="914400" rtl="0" eaLnBrk="1" latinLnBrk="0" hangingPunct="1">
        <a:spcBef>
          <a:spcPts val="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0" y="274638"/>
            <a:ext cx="11137900" cy="850106"/>
          </a:xfrm>
          <a:prstGeom prst="rect">
            <a:avLst/>
          </a:prstGeom>
        </p:spPr>
        <p:txBody>
          <a:bodyPr vert="horz" lIns="36000" tIns="0" rIns="36000" bIns="0" rtlCol="0" anchor="t" anchorCtr="0">
            <a:no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527050" y="1268414"/>
            <a:ext cx="11137900" cy="4857750"/>
          </a:xfrm>
          <a:prstGeom prst="rect">
            <a:avLst/>
          </a:prstGeom>
        </p:spPr>
        <p:txBody>
          <a:bodyPr vert="horz" lIns="36000" tIns="0" rIns="36000" bIns="0" rtlCol="0">
            <a:no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pied de page 4"/>
          <p:cNvSpPr>
            <a:spLocks noGrp="1"/>
          </p:cNvSpPr>
          <p:nvPr>
            <p:ph type="ftr" sz="quarter" idx="3"/>
          </p:nvPr>
        </p:nvSpPr>
        <p:spPr>
          <a:xfrm>
            <a:off x="6096000" y="6381328"/>
            <a:ext cx="5184576" cy="153888"/>
          </a:xfrm>
          <a:prstGeom prst="rect">
            <a:avLst/>
          </a:prstGeom>
        </p:spPr>
        <p:txBody>
          <a:bodyPr vert="horz" wrap="none" lIns="36000" tIns="0" rIns="36000" bIns="0" rtlCol="0" anchor="ctr" anchorCtr="0">
            <a:noAutofit/>
          </a:bodyPr>
          <a:lstStyle>
            <a:lvl1pPr algn="r">
              <a:defRPr sz="1000">
                <a:solidFill>
                  <a:schemeClr val="tx1"/>
                </a:solidFill>
              </a:defRPr>
            </a:lvl1pPr>
          </a:lstStyle>
          <a:p>
            <a:r>
              <a:rPr lang="de-DE" smtClean="0">
                <a:solidFill>
                  <a:srgbClr val="7F7F7F"/>
                </a:solidFill>
              </a:rPr>
              <a:t>EDF SEI - CCP du 17/11/2020</a:t>
            </a:r>
            <a:endParaRPr lang="fr-FR">
              <a:solidFill>
                <a:srgbClr val="7F7F7F"/>
              </a:solidFill>
            </a:endParaRPr>
          </a:p>
        </p:txBody>
      </p:sp>
      <p:pic>
        <p:nvPicPr>
          <p:cNvPr id="7" name="Picture 8" descr="logo_EDF_sommaire"/>
          <p:cNvPicPr>
            <a:picLocks noChangeAspect="1" noChangeArrowheads="1"/>
          </p:cNvPicPr>
          <p:nvPr/>
        </p:nvPicPr>
        <p:blipFill>
          <a:blip r:embed="rId2" cstate="print"/>
          <a:srcRect/>
          <a:stretch>
            <a:fillRect/>
          </a:stretch>
        </p:blipFill>
        <p:spPr bwMode="auto">
          <a:xfrm>
            <a:off x="527051" y="6291264"/>
            <a:ext cx="829733" cy="261937"/>
          </a:xfrm>
          <a:prstGeom prst="rect">
            <a:avLst/>
          </a:prstGeom>
          <a:noFill/>
          <a:ln w="9525">
            <a:noFill/>
            <a:miter lim="800000"/>
            <a:headEnd/>
            <a:tailEnd/>
          </a:ln>
        </p:spPr>
      </p:pic>
      <p:sp>
        <p:nvSpPr>
          <p:cNvPr id="8" name="ZoneTexte 7"/>
          <p:cNvSpPr txBox="1"/>
          <p:nvPr/>
        </p:nvSpPr>
        <p:spPr>
          <a:xfrm>
            <a:off x="11280576" y="6381328"/>
            <a:ext cx="371380" cy="153888"/>
          </a:xfrm>
          <a:prstGeom prst="rect">
            <a:avLst/>
          </a:prstGeom>
          <a:noFill/>
        </p:spPr>
        <p:txBody>
          <a:bodyPr wrap="none" lIns="36000" tIns="0" rIns="0" bIns="0" rtlCol="0" anchor="ctr" anchorCtr="0">
            <a:spAutoFit/>
          </a:bodyPr>
          <a:lstStyle/>
          <a:p>
            <a:r>
              <a:rPr lang="fr-FR" sz="1000" smtClean="0">
                <a:solidFill>
                  <a:srgbClr val="7F7F7F"/>
                </a:solidFill>
              </a:rPr>
              <a:t>|  </a:t>
            </a:r>
            <a:fld id="{A4A6FBFB-9464-423D-8908-BCA7DB9DC592}" type="slidenum">
              <a:rPr lang="fr-FR" sz="1000" smtClean="0">
                <a:solidFill>
                  <a:srgbClr val="7F7F7F"/>
                </a:solidFill>
                <a:cs typeface="Arial" pitchFamily="34" charset="0"/>
              </a:rPr>
              <a:pPr/>
              <a:t>‹N°›</a:t>
            </a:fld>
            <a:endParaRPr lang="fr-FR" sz="1000">
              <a:solidFill>
                <a:srgbClr val="7F7F7F"/>
              </a:solidFill>
              <a:cs typeface="Arial" pitchFamily="34" charset="0"/>
            </a:endParaRPr>
          </a:p>
        </p:txBody>
      </p:sp>
    </p:spTree>
    <p:extLst>
      <p:ext uri="{BB962C8B-B14F-4D97-AF65-F5344CB8AC3E}">
        <p14:creationId xmlns:p14="http://schemas.microsoft.com/office/powerpoint/2010/main" val="2023304381"/>
      </p:ext>
    </p:extLst>
  </p:cSld>
  <p:clrMap bg1="lt1" tx1="dk1" bg2="lt2" tx2="dk2" accent1="accent1" accent2="accent2" accent3="accent3" accent4="accent4" accent5="accent5" accent6="accent6" hlink="hlink" folHlink="folHlink"/>
  <p:timing>
    <p:tnLst>
      <p:par>
        <p:cTn id="1" dur="indefinite" restart="never" nodeType="tmRoot"/>
      </p:par>
    </p:tnLst>
  </p:timing>
  <p:hf hdr="0" dt="0"/>
  <p:txStyles>
    <p:titleStyle>
      <a:lvl1pPr marL="0" indent="0" algn="l" defTabSz="914400" rtl="0" eaLnBrk="1" latinLnBrk="0" hangingPunct="1">
        <a:spcBef>
          <a:spcPts val="0"/>
        </a:spcBef>
        <a:buNone/>
        <a:defRPr sz="2800" kern="1200" cap="all" baseline="0">
          <a:solidFill>
            <a:schemeClr val="accent6"/>
          </a:solidFill>
          <a:latin typeface="+mj-lt"/>
          <a:ea typeface="+mj-ea"/>
          <a:cs typeface="+mj-cs"/>
        </a:defRPr>
      </a:lvl1pPr>
    </p:titleStyle>
    <p:bodyStyle>
      <a:lvl1pPr marL="179388" indent="-179388" algn="l" defTabSz="914400" rtl="0" eaLnBrk="1" latinLnBrk="0" hangingPunct="1">
        <a:spcBef>
          <a:spcPts val="1800"/>
        </a:spcBef>
        <a:buClr>
          <a:schemeClr val="accent6"/>
        </a:buClr>
        <a:buFont typeface="Wingdings" pitchFamily="2" charset="2"/>
        <a:buChar char=""/>
        <a:defRPr sz="1600" b="1" kern="1200">
          <a:solidFill>
            <a:schemeClr val="tx1"/>
          </a:solidFill>
          <a:latin typeface="+mn-lt"/>
          <a:ea typeface="+mn-ea"/>
          <a:cs typeface="+mn-cs"/>
        </a:defRPr>
      </a:lvl1pPr>
      <a:lvl2pPr marL="360000" indent="-180000" algn="l" defTabSz="914400" rtl="0" eaLnBrk="1" latinLnBrk="0" hangingPunct="1">
        <a:spcBef>
          <a:spcPts val="600"/>
        </a:spcBef>
        <a:buClr>
          <a:schemeClr val="accent6"/>
        </a:buClr>
        <a:buSzPct val="50000"/>
        <a:buFont typeface="Wingdings" pitchFamily="2" charset="2"/>
        <a:buChar char=""/>
        <a:defRPr sz="1600" kern="1200">
          <a:solidFill>
            <a:schemeClr val="tx1"/>
          </a:solidFill>
          <a:latin typeface="+mn-lt"/>
          <a:ea typeface="+mn-ea"/>
          <a:cs typeface="+mn-cs"/>
        </a:defRPr>
      </a:lvl2pPr>
      <a:lvl3pPr marL="540000" indent="-180000" algn="l" defTabSz="914400" rtl="0" eaLnBrk="1" latinLnBrk="0" hangingPunct="1">
        <a:spcBef>
          <a:spcPts val="300"/>
        </a:spcBef>
        <a:buClr>
          <a:schemeClr val="accent6"/>
        </a:buClr>
        <a:buFont typeface="Arial" pitchFamily="34" charset="0"/>
        <a:buChar char="•"/>
        <a:defRPr sz="1400" kern="1200">
          <a:solidFill>
            <a:schemeClr val="tx1"/>
          </a:solidFill>
          <a:latin typeface="+mn-lt"/>
          <a:ea typeface="+mn-ea"/>
          <a:cs typeface="+mn-cs"/>
        </a:defRPr>
      </a:lvl3pPr>
      <a:lvl4pPr marL="720000" indent="-144000" algn="l" defTabSz="914400" rtl="0" eaLnBrk="1" latinLnBrk="0" hangingPunct="1">
        <a:spcBef>
          <a:spcPts val="0"/>
        </a:spcBef>
        <a:buFont typeface="Arial" pitchFamily="34" charset="0"/>
        <a:buChar char="–"/>
        <a:defRPr sz="1200" kern="1200">
          <a:solidFill>
            <a:schemeClr val="tx1"/>
          </a:solidFill>
          <a:latin typeface="+mn-lt"/>
          <a:ea typeface="+mn-ea"/>
          <a:cs typeface="+mn-cs"/>
        </a:defRPr>
      </a:lvl4pPr>
      <a:lvl5pPr marL="864000" indent="-108000" algn="l" defTabSz="914400" rtl="0" eaLnBrk="1" latinLnBrk="0" hangingPunct="1">
        <a:spcBef>
          <a:spcPts val="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0" y="274638"/>
            <a:ext cx="11137900" cy="850106"/>
          </a:xfrm>
          <a:prstGeom prst="rect">
            <a:avLst/>
          </a:prstGeom>
        </p:spPr>
        <p:txBody>
          <a:bodyPr vert="horz" lIns="36000" tIns="0" rIns="36000" bIns="0" rtlCol="0" anchor="t" anchorCtr="0">
            <a:no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527050" y="1268414"/>
            <a:ext cx="11137900" cy="4857750"/>
          </a:xfrm>
          <a:prstGeom prst="rect">
            <a:avLst/>
          </a:prstGeom>
        </p:spPr>
        <p:txBody>
          <a:bodyPr vert="horz" lIns="36000" tIns="0" rIns="36000" bIns="0" rtlCol="0">
            <a:no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pied de page 4"/>
          <p:cNvSpPr>
            <a:spLocks noGrp="1"/>
          </p:cNvSpPr>
          <p:nvPr>
            <p:ph type="ftr" sz="quarter" idx="3"/>
          </p:nvPr>
        </p:nvSpPr>
        <p:spPr>
          <a:xfrm>
            <a:off x="6096000" y="6381328"/>
            <a:ext cx="5184576" cy="153888"/>
          </a:xfrm>
          <a:prstGeom prst="rect">
            <a:avLst/>
          </a:prstGeom>
        </p:spPr>
        <p:txBody>
          <a:bodyPr vert="horz" wrap="none" lIns="36000" tIns="0" rIns="36000" bIns="0" rtlCol="0" anchor="ctr" anchorCtr="0">
            <a:noAutofit/>
          </a:bodyPr>
          <a:lstStyle>
            <a:lvl1pPr algn="r">
              <a:defRPr sz="1000">
                <a:solidFill>
                  <a:schemeClr val="tx1"/>
                </a:solidFill>
              </a:defRPr>
            </a:lvl1pPr>
          </a:lstStyle>
          <a:p>
            <a:r>
              <a:rPr lang="de-DE" smtClean="0">
                <a:solidFill>
                  <a:srgbClr val="7F7F7F"/>
                </a:solidFill>
              </a:rPr>
              <a:t>EDF SEI - CCP du 17/11/2020</a:t>
            </a:r>
            <a:endParaRPr lang="fr-FR">
              <a:solidFill>
                <a:srgbClr val="7F7F7F"/>
              </a:solidFill>
            </a:endParaRPr>
          </a:p>
        </p:txBody>
      </p:sp>
      <p:pic>
        <p:nvPicPr>
          <p:cNvPr id="7" name="Picture 8" descr="logo_EDF_sommaire"/>
          <p:cNvPicPr>
            <a:picLocks noChangeAspect="1" noChangeArrowheads="1"/>
          </p:cNvPicPr>
          <p:nvPr/>
        </p:nvPicPr>
        <p:blipFill>
          <a:blip r:embed="rId2" cstate="print"/>
          <a:srcRect/>
          <a:stretch>
            <a:fillRect/>
          </a:stretch>
        </p:blipFill>
        <p:spPr bwMode="auto">
          <a:xfrm>
            <a:off x="527051" y="6291264"/>
            <a:ext cx="829733" cy="261937"/>
          </a:xfrm>
          <a:prstGeom prst="rect">
            <a:avLst/>
          </a:prstGeom>
          <a:noFill/>
          <a:ln w="9525">
            <a:noFill/>
            <a:miter lim="800000"/>
            <a:headEnd/>
            <a:tailEnd/>
          </a:ln>
        </p:spPr>
      </p:pic>
      <p:sp>
        <p:nvSpPr>
          <p:cNvPr id="8" name="ZoneTexte 7"/>
          <p:cNvSpPr txBox="1"/>
          <p:nvPr/>
        </p:nvSpPr>
        <p:spPr>
          <a:xfrm>
            <a:off x="11280576" y="6381328"/>
            <a:ext cx="371380" cy="153888"/>
          </a:xfrm>
          <a:prstGeom prst="rect">
            <a:avLst/>
          </a:prstGeom>
          <a:noFill/>
        </p:spPr>
        <p:txBody>
          <a:bodyPr wrap="none" lIns="36000" tIns="0" rIns="0" bIns="0" rtlCol="0" anchor="ctr" anchorCtr="0">
            <a:spAutoFit/>
          </a:bodyPr>
          <a:lstStyle/>
          <a:p>
            <a:r>
              <a:rPr lang="fr-FR" sz="1000" smtClean="0">
                <a:solidFill>
                  <a:srgbClr val="7F7F7F"/>
                </a:solidFill>
              </a:rPr>
              <a:t>|  </a:t>
            </a:r>
            <a:fld id="{A4A6FBFB-9464-423D-8908-BCA7DB9DC592}" type="slidenum">
              <a:rPr lang="fr-FR" sz="1000" smtClean="0">
                <a:solidFill>
                  <a:srgbClr val="7F7F7F"/>
                </a:solidFill>
                <a:cs typeface="Arial" pitchFamily="34" charset="0"/>
              </a:rPr>
              <a:pPr/>
              <a:t>‹N°›</a:t>
            </a:fld>
            <a:endParaRPr lang="fr-FR" sz="1000">
              <a:solidFill>
                <a:srgbClr val="7F7F7F"/>
              </a:solidFill>
              <a:cs typeface="Arial" pitchFamily="34" charset="0"/>
            </a:endParaRPr>
          </a:p>
        </p:txBody>
      </p:sp>
    </p:spTree>
    <p:extLst>
      <p:ext uri="{BB962C8B-B14F-4D97-AF65-F5344CB8AC3E}">
        <p14:creationId xmlns:p14="http://schemas.microsoft.com/office/powerpoint/2010/main" val="2961354637"/>
      </p:ext>
    </p:extLst>
  </p:cSld>
  <p:clrMap bg1="lt1" tx1="dk1" bg2="lt2" tx2="dk2" accent1="accent1" accent2="accent2" accent3="accent3" accent4="accent4" accent5="accent5" accent6="accent6" hlink="hlink" folHlink="folHlink"/>
  <p:timing>
    <p:tnLst>
      <p:par>
        <p:cTn id="1" dur="indefinite" restart="never" nodeType="tmRoot"/>
      </p:par>
    </p:tnLst>
  </p:timing>
  <p:hf hdr="0" dt="0"/>
  <p:txStyles>
    <p:titleStyle>
      <a:lvl1pPr marL="0" indent="0" algn="l" defTabSz="914400" rtl="0" eaLnBrk="1" latinLnBrk="0" hangingPunct="1">
        <a:spcBef>
          <a:spcPts val="0"/>
        </a:spcBef>
        <a:buNone/>
        <a:defRPr sz="2800" kern="1200" cap="all" baseline="0">
          <a:solidFill>
            <a:schemeClr val="accent6"/>
          </a:solidFill>
          <a:latin typeface="+mj-lt"/>
          <a:ea typeface="+mj-ea"/>
          <a:cs typeface="+mj-cs"/>
        </a:defRPr>
      </a:lvl1pPr>
    </p:titleStyle>
    <p:bodyStyle>
      <a:lvl1pPr marL="179388" indent="-179388" algn="l" defTabSz="914400" rtl="0" eaLnBrk="1" latinLnBrk="0" hangingPunct="1">
        <a:spcBef>
          <a:spcPts val="1800"/>
        </a:spcBef>
        <a:buClr>
          <a:schemeClr val="accent6"/>
        </a:buClr>
        <a:buFont typeface="Wingdings" pitchFamily="2" charset="2"/>
        <a:buChar char=""/>
        <a:defRPr sz="1600" b="1" kern="1200">
          <a:solidFill>
            <a:schemeClr val="tx1"/>
          </a:solidFill>
          <a:latin typeface="+mn-lt"/>
          <a:ea typeface="+mn-ea"/>
          <a:cs typeface="+mn-cs"/>
        </a:defRPr>
      </a:lvl1pPr>
      <a:lvl2pPr marL="360000" indent="-180000" algn="l" defTabSz="914400" rtl="0" eaLnBrk="1" latinLnBrk="0" hangingPunct="1">
        <a:spcBef>
          <a:spcPts val="600"/>
        </a:spcBef>
        <a:buClr>
          <a:schemeClr val="accent6"/>
        </a:buClr>
        <a:buSzPct val="50000"/>
        <a:buFont typeface="Wingdings" pitchFamily="2" charset="2"/>
        <a:buChar char=""/>
        <a:defRPr sz="1600" kern="1200">
          <a:solidFill>
            <a:schemeClr val="tx1"/>
          </a:solidFill>
          <a:latin typeface="+mn-lt"/>
          <a:ea typeface="+mn-ea"/>
          <a:cs typeface="+mn-cs"/>
        </a:defRPr>
      </a:lvl2pPr>
      <a:lvl3pPr marL="540000" indent="-180000" algn="l" defTabSz="914400" rtl="0" eaLnBrk="1" latinLnBrk="0" hangingPunct="1">
        <a:spcBef>
          <a:spcPts val="300"/>
        </a:spcBef>
        <a:buClr>
          <a:schemeClr val="accent6"/>
        </a:buClr>
        <a:buFont typeface="Arial" pitchFamily="34" charset="0"/>
        <a:buChar char="•"/>
        <a:defRPr sz="1400" kern="1200">
          <a:solidFill>
            <a:schemeClr val="tx1"/>
          </a:solidFill>
          <a:latin typeface="+mn-lt"/>
          <a:ea typeface="+mn-ea"/>
          <a:cs typeface="+mn-cs"/>
        </a:defRPr>
      </a:lvl3pPr>
      <a:lvl4pPr marL="720000" indent="-144000" algn="l" defTabSz="914400" rtl="0" eaLnBrk="1" latinLnBrk="0" hangingPunct="1">
        <a:spcBef>
          <a:spcPts val="0"/>
        </a:spcBef>
        <a:buFont typeface="Arial" pitchFamily="34" charset="0"/>
        <a:buChar char="–"/>
        <a:defRPr sz="1200" kern="1200">
          <a:solidFill>
            <a:schemeClr val="tx1"/>
          </a:solidFill>
          <a:latin typeface="+mn-lt"/>
          <a:ea typeface="+mn-ea"/>
          <a:cs typeface="+mn-cs"/>
        </a:defRPr>
      </a:lvl4pPr>
      <a:lvl5pPr marL="864000" indent="-108000" algn="l" defTabSz="914400" rtl="0" eaLnBrk="1" latinLnBrk="0" hangingPunct="1">
        <a:spcBef>
          <a:spcPts val="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5717796"/>
      </p:ext>
    </p:extLst>
  </p:cSld>
  <p:clrMap bg1="lt1" tx1="dk1" bg2="lt2" tx2="dk2" accent1="accent1" accent2="accent2" accent3="accent3" accent4="accent4" accent5="accent5" accent6="accent6" hlink="hlink" folHlink="folHlink"/>
  <p:timing>
    <p:tnLst>
      <p:par>
        <p:cTn id="1" dur="indefinite" restart="never" nodeType="tmRoot"/>
      </p:par>
    </p:tnLst>
  </p:timing>
  <p:hf hdr="0" dt="0"/>
  <p:txStyles>
    <p:titleStyle>
      <a:lvl1pPr algn="l" rtl="0" eaLnBrk="0" fontAlgn="base" hangingPunct="0">
        <a:lnSpc>
          <a:spcPts val="4000"/>
        </a:lnSpc>
        <a:spcBef>
          <a:spcPct val="0"/>
        </a:spcBef>
        <a:spcAft>
          <a:spcPct val="0"/>
        </a:spcAft>
        <a:defRPr sz="3400" cap="all">
          <a:solidFill>
            <a:srgbClr val="92D050"/>
          </a:solidFill>
          <a:latin typeface="+mj-lt"/>
          <a:ea typeface="+mj-ea"/>
          <a:cs typeface="+mj-cs"/>
        </a:defRPr>
      </a:lvl1pPr>
      <a:lvl2pPr algn="l" rtl="0" eaLnBrk="0" fontAlgn="base" hangingPunct="0">
        <a:lnSpc>
          <a:spcPts val="4000"/>
        </a:lnSpc>
        <a:spcBef>
          <a:spcPct val="0"/>
        </a:spcBef>
        <a:spcAft>
          <a:spcPct val="0"/>
        </a:spcAft>
        <a:defRPr sz="3400">
          <a:solidFill>
            <a:srgbClr val="92D050"/>
          </a:solidFill>
          <a:latin typeface="Arial" charset="0"/>
          <a:cs typeface="Arial" charset="0"/>
        </a:defRPr>
      </a:lvl2pPr>
      <a:lvl3pPr algn="l" rtl="0" eaLnBrk="0" fontAlgn="base" hangingPunct="0">
        <a:lnSpc>
          <a:spcPts val="4000"/>
        </a:lnSpc>
        <a:spcBef>
          <a:spcPct val="0"/>
        </a:spcBef>
        <a:spcAft>
          <a:spcPct val="0"/>
        </a:spcAft>
        <a:defRPr sz="3400">
          <a:solidFill>
            <a:srgbClr val="92D050"/>
          </a:solidFill>
          <a:latin typeface="Arial" charset="0"/>
          <a:cs typeface="Arial" charset="0"/>
        </a:defRPr>
      </a:lvl3pPr>
      <a:lvl4pPr algn="l" rtl="0" eaLnBrk="0" fontAlgn="base" hangingPunct="0">
        <a:lnSpc>
          <a:spcPts val="4000"/>
        </a:lnSpc>
        <a:spcBef>
          <a:spcPct val="0"/>
        </a:spcBef>
        <a:spcAft>
          <a:spcPct val="0"/>
        </a:spcAft>
        <a:defRPr sz="3400">
          <a:solidFill>
            <a:srgbClr val="92D050"/>
          </a:solidFill>
          <a:latin typeface="Arial" charset="0"/>
          <a:cs typeface="Arial" charset="0"/>
        </a:defRPr>
      </a:lvl4pPr>
      <a:lvl5pPr algn="l" rtl="0" eaLnBrk="0" fontAlgn="base" hangingPunct="0">
        <a:lnSpc>
          <a:spcPts val="4000"/>
        </a:lnSpc>
        <a:spcBef>
          <a:spcPct val="0"/>
        </a:spcBef>
        <a:spcAft>
          <a:spcPct val="0"/>
        </a:spcAft>
        <a:defRPr sz="3400">
          <a:solidFill>
            <a:srgbClr val="92D050"/>
          </a:solidFill>
          <a:latin typeface="Arial" charset="0"/>
          <a:cs typeface="Arial" charset="0"/>
        </a:defRPr>
      </a:lvl5pPr>
      <a:lvl6pPr marL="457200" algn="l" rtl="0" fontAlgn="base">
        <a:lnSpc>
          <a:spcPts val="4000"/>
        </a:lnSpc>
        <a:spcBef>
          <a:spcPct val="0"/>
        </a:spcBef>
        <a:spcAft>
          <a:spcPct val="0"/>
        </a:spcAft>
        <a:defRPr sz="3400">
          <a:solidFill>
            <a:srgbClr val="E75113"/>
          </a:solidFill>
          <a:latin typeface="Arial" charset="0"/>
          <a:cs typeface="Arial" charset="0"/>
        </a:defRPr>
      </a:lvl6pPr>
      <a:lvl7pPr marL="914400" algn="l" rtl="0" fontAlgn="base">
        <a:lnSpc>
          <a:spcPts val="4000"/>
        </a:lnSpc>
        <a:spcBef>
          <a:spcPct val="0"/>
        </a:spcBef>
        <a:spcAft>
          <a:spcPct val="0"/>
        </a:spcAft>
        <a:defRPr sz="3400">
          <a:solidFill>
            <a:srgbClr val="E75113"/>
          </a:solidFill>
          <a:latin typeface="Arial" charset="0"/>
          <a:cs typeface="Arial" charset="0"/>
        </a:defRPr>
      </a:lvl7pPr>
      <a:lvl8pPr marL="1371600" algn="l" rtl="0" fontAlgn="base">
        <a:lnSpc>
          <a:spcPts val="4000"/>
        </a:lnSpc>
        <a:spcBef>
          <a:spcPct val="0"/>
        </a:spcBef>
        <a:spcAft>
          <a:spcPct val="0"/>
        </a:spcAft>
        <a:defRPr sz="3400">
          <a:solidFill>
            <a:srgbClr val="E75113"/>
          </a:solidFill>
          <a:latin typeface="Arial" charset="0"/>
          <a:cs typeface="Arial" charset="0"/>
        </a:defRPr>
      </a:lvl8pPr>
      <a:lvl9pPr marL="1828800" algn="l" rtl="0" fontAlgn="base">
        <a:lnSpc>
          <a:spcPts val="4000"/>
        </a:lnSpc>
        <a:spcBef>
          <a:spcPct val="0"/>
        </a:spcBef>
        <a:spcAft>
          <a:spcPct val="0"/>
        </a:spcAft>
        <a:defRPr sz="3400">
          <a:solidFill>
            <a:srgbClr val="E75113"/>
          </a:solidFill>
          <a:latin typeface="Arial" charset="0"/>
          <a:cs typeface="Arial" charset="0"/>
        </a:defRPr>
      </a:lvl9pPr>
    </p:titleStyle>
    <p:bodyStyle>
      <a:lvl1pPr algn="l" rtl="0" eaLnBrk="0" fontAlgn="base" hangingPunct="0">
        <a:lnSpc>
          <a:spcPts val="2400"/>
        </a:lnSpc>
        <a:spcBef>
          <a:spcPct val="0"/>
        </a:spcBef>
        <a:spcAft>
          <a:spcPct val="0"/>
        </a:spcAft>
        <a:defRPr sz="1600">
          <a:solidFill>
            <a:schemeClr val="bg2"/>
          </a:solidFill>
          <a:latin typeface="+mn-lt"/>
          <a:ea typeface="+mn-ea"/>
          <a:cs typeface="+mn-cs"/>
        </a:defRPr>
      </a:lvl1pPr>
      <a:lvl2pPr marL="825500" indent="-285750" algn="l" rtl="0" eaLnBrk="0" fontAlgn="base" hangingPunct="0">
        <a:spcBef>
          <a:spcPct val="20000"/>
        </a:spcBef>
        <a:spcAft>
          <a:spcPct val="0"/>
        </a:spcAft>
        <a:buChar char="–"/>
        <a:defRPr sz="2800">
          <a:solidFill>
            <a:schemeClr val="tx1"/>
          </a:solidFill>
          <a:latin typeface="+mn-lt"/>
          <a:cs typeface="+mn-cs"/>
        </a:defRPr>
      </a:lvl2pPr>
      <a:lvl3pPr marL="1233488" indent="-228600" algn="l" rtl="0" eaLnBrk="0" fontAlgn="base" hangingPunct="0">
        <a:spcBef>
          <a:spcPct val="20000"/>
        </a:spcBef>
        <a:spcAft>
          <a:spcPct val="0"/>
        </a:spcAft>
        <a:buChar char="•"/>
        <a:defRPr sz="2400">
          <a:solidFill>
            <a:schemeClr val="tx1"/>
          </a:solidFill>
          <a:latin typeface="+mn-lt"/>
          <a:cs typeface="+mn-cs"/>
        </a:defRPr>
      </a:lvl3pPr>
      <a:lvl4pPr marL="1641475"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ext uri="{D42A27DB-BD31-4B8C-83A1-F6EECF244321}">
                <p14:modId xmlns:p14="http://schemas.microsoft.com/office/powerpoint/2010/main" val="1698509963"/>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3163"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Espace réservé du titre 1"/>
          <p:cNvSpPr>
            <a:spLocks noGrp="1"/>
          </p:cNvSpPr>
          <p:nvPr>
            <p:ph type="title"/>
          </p:nvPr>
        </p:nvSpPr>
        <p:spPr>
          <a:xfrm>
            <a:off x="527050" y="274638"/>
            <a:ext cx="11137900" cy="850106"/>
          </a:xfrm>
          <a:prstGeom prst="rect">
            <a:avLst/>
          </a:prstGeom>
        </p:spPr>
        <p:txBody>
          <a:bodyPr vert="horz" lIns="36000" tIns="0" rIns="36000" bIns="0" rtlCol="0" anchor="t" anchorCtr="0">
            <a:no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527050" y="1268414"/>
            <a:ext cx="11137900" cy="4857750"/>
          </a:xfrm>
          <a:prstGeom prst="rect">
            <a:avLst/>
          </a:prstGeom>
        </p:spPr>
        <p:txBody>
          <a:bodyPr vert="horz" lIns="36000" tIns="0" rIns="36000" bIns="0" rtlCol="0">
            <a:no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pied de page 4"/>
          <p:cNvSpPr>
            <a:spLocks noGrp="1"/>
          </p:cNvSpPr>
          <p:nvPr>
            <p:ph type="ftr" sz="quarter" idx="3"/>
          </p:nvPr>
        </p:nvSpPr>
        <p:spPr>
          <a:xfrm>
            <a:off x="6096000" y="6381328"/>
            <a:ext cx="5184576" cy="153888"/>
          </a:xfrm>
          <a:prstGeom prst="rect">
            <a:avLst/>
          </a:prstGeom>
        </p:spPr>
        <p:txBody>
          <a:bodyPr vert="horz" wrap="none" lIns="36000" tIns="0" rIns="36000" bIns="0" rtlCol="0" anchor="ctr" anchorCtr="0">
            <a:noAutofit/>
          </a:bodyPr>
          <a:lstStyle>
            <a:lvl1pPr algn="r">
              <a:defRPr sz="1000">
                <a:solidFill>
                  <a:schemeClr val="tx1"/>
                </a:solidFill>
              </a:defRPr>
            </a:lvl1pPr>
          </a:lstStyle>
          <a:p>
            <a:r>
              <a:rPr lang="de-DE" smtClean="0">
                <a:solidFill>
                  <a:srgbClr val="7F7F7F"/>
                </a:solidFill>
              </a:rPr>
              <a:t>EDF SEI - CCP du 17/11/2020</a:t>
            </a:r>
            <a:endParaRPr lang="fr-FR">
              <a:solidFill>
                <a:srgbClr val="7F7F7F"/>
              </a:solidFill>
            </a:endParaRPr>
          </a:p>
        </p:txBody>
      </p:sp>
      <p:pic>
        <p:nvPicPr>
          <p:cNvPr id="7" name="Picture 8" descr="logo_EDF_sommair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7051" y="6291264"/>
            <a:ext cx="829733" cy="261937"/>
          </a:xfrm>
          <a:prstGeom prst="rect">
            <a:avLst/>
          </a:prstGeom>
          <a:noFill/>
          <a:ln w="9525">
            <a:noFill/>
            <a:miter lim="800000"/>
            <a:headEnd/>
            <a:tailEnd/>
          </a:ln>
        </p:spPr>
      </p:pic>
      <p:sp>
        <p:nvSpPr>
          <p:cNvPr id="8" name="ZoneTexte 7"/>
          <p:cNvSpPr txBox="1"/>
          <p:nvPr/>
        </p:nvSpPr>
        <p:spPr>
          <a:xfrm>
            <a:off x="11280576" y="6381328"/>
            <a:ext cx="371380" cy="153888"/>
          </a:xfrm>
          <a:prstGeom prst="rect">
            <a:avLst/>
          </a:prstGeom>
          <a:noFill/>
        </p:spPr>
        <p:txBody>
          <a:bodyPr wrap="none" lIns="36000" tIns="0" rIns="0" bIns="0" rtlCol="0" anchor="ctr" anchorCtr="0">
            <a:spAutoFit/>
          </a:bodyPr>
          <a:lstStyle/>
          <a:p>
            <a:r>
              <a:rPr lang="fr-FR" sz="1000" smtClean="0">
                <a:solidFill>
                  <a:srgbClr val="7F7F7F"/>
                </a:solidFill>
              </a:rPr>
              <a:t>|  </a:t>
            </a:r>
            <a:fld id="{A4A6FBFB-9464-423D-8908-BCA7DB9DC592}" type="slidenum">
              <a:rPr lang="fr-FR" sz="1000" smtClean="0">
                <a:solidFill>
                  <a:srgbClr val="7F7F7F"/>
                </a:solidFill>
                <a:cs typeface="Arial" pitchFamily="34" charset="0"/>
              </a:rPr>
              <a:pPr/>
              <a:t>‹N°›</a:t>
            </a:fld>
            <a:endParaRPr lang="fr-FR" sz="1000">
              <a:solidFill>
                <a:srgbClr val="7F7F7F"/>
              </a:solidFill>
              <a:cs typeface="Arial" pitchFamily="34" charset="0"/>
            </a:endParaRPr>
          </a:p>
        </p:txBody>
      </p:sp>
      <p:sp>
        <p:nvSpPr>
          <p:cNvPr id="9" name="ZoneTexte 8"/>
          <p:cNvSpPr txBox="1"/>
          <p:nvPr/>
        </p:nvSpPr>
        <p:spPr>
          <a:xfrm>
            <a:off x="2666977" y="6357958"/>
            <a:ext cx="5443471" cy="184666"/>
          </a:xfrm>
          <a:prstGeom prst="rect">
            <a:avLst/>
          </a:prstGeom>
          <a:noFill/>
        </p:spPr>
        <p:txBody>
          <a:bodyPr wrap="square" lIns="36000" tIns="0" rIns="36000" bIns="0" rtlCol="0">
            <a:spAutoFit/>
          </a:bodyPr>
          <a:lstStyle/>
          <a:p>
            <a:r>
              <a:rPr lang="fr-FR" sz="1200" dirty="0" smtClean="0">
                <a:solidFill>
                  <a:srgbClr val="7F7F7F"/>
                </a:solidFill>
              </a:rPr>
              <a:t>Direction des </a:t>
            </a:r>
            <a:r>
              <a:rPr lang="fr-FR" sz="1200" b="1" dirty="0" smtClean="0">
                <a:solidFill>
                  <a:srgbClr val="509E2F"/>
                </a:solidFill>
              </a:rPr>
              <a:t>S</a:t>
            </a:r>
            <a:r>
              <a:rPr lang="fr-FR" sz="1200" dirty="0" smtClean="0">
                <a:solidFill>
                  <a:srgbClr val="7F7F7F"/>
                </a:solidFill>
              </a:rPr>
              <a:t>ystèmes </a:t>
            </a:r>
            <a:r>
              <a:rPr lang="fr-FR" sz="1200" b="1" dirty="0" smtClean="0">
                <a:solidFill>
                  <a:srgbClr val="509E2F"/>
                </a:solidFill>
              </a:rPr>
              <a:t>E</a:t>
            </a:r>
            <a:r>
              <a:rPr lang="fr-FR" sz="1200" dirty="0" smtClean="0">
                <a:solidFill>
                  <a:srgbClr val="7F7F7F"/>
                </a:solidFill>
              </a:rPr>
              <a:t>nergétiques </a:t>
            </a:r>
            <a:r>
              <a:rPr lang="fr-FR" sz="1200" b="1" dirty="0" smtClean="0">
                <a:solidFill>
                  <a:srgbClr val="509E2F"/>
                </a:solidFill>
              </a:rPr>
              <a:t>I</a:t>
            </a:r>
            <a:r>
              <a:rPr lang="fr-FR" sz="1200" dirty="0" smtClean="0">
                <a:solidFill>
                  <a:srgbClr val="7F7F7F"/>
                </a:solidFill>
              </a:rPr>
              <a:t>nsulaires</a:t>
            </a:r>
          </a:p>
        </p:txBody>
      </p:sp>
    </p:spTree>
    <p:extLst>
      <p:ext uri="{BB962C8B-B14F-4D97-AF65-F5344CB8AC3E}">
        <p14:creationId xmlns:p14="http://schemas.microsoft.com/office/powerpoint/2010/main" val="1080278912"/>
      </p:ext>
    </p:extLst>
  </p:cSld>
  <p:clrMap bg1="lt1" tx1="dk1" bg2="lt2" tx2="dk2" accent1="accent1" accent2="accent2" accent3="accent3" accent4="accent4" accent5="accent5" accent6="accent6" hlink="hlink" folHlink="folHlink"/>
  <p:timing>
    <p:tnLst>
      <p:par>
        <p:cTn id="1" dur="indefinite" restart="never" nodeType="tmRoot"/>
      </p:par>
    </p:tnLst>
  </p:timing>
  <p:hf hdr="0" dt="0"/>
  <p:txStyles>
    <p:titleStyle>
      <a:lvl1pPr marL="0" indent="0" algn="l" defTabSz="914400" rtl="0" eaLnBrk="1" latinLnBrk="0" hangingPunct="1">
        <a:spcBef>
          <a:spcPts val="0"/>
        </a:spcBef>
        <a:buNone/>
        <a:defRPr sz="2800" kern="1200" cap="all" baseline="0">
          <a:solidFill>
            <a:schemeClr val="accent3"/>
          </a:solidFill>
          <a:latin typeface="+mj-lt"/>
          <a:ea typeface="+mj-ea"/>
          <a:cs typeface="+mj-cs"/>
        </a:defRPr>
      </a:lvl1pPr>
    </p:titleStyle>
    <p:bodyStyle>
      <a:lvl1pPr marL="179388" indent="-179388" algn="l" defTabSz="914400" rtl="0" eaLnBrk="1" latinLnBrk="0" hangingPunct="1">
        <a:spcBef>
          <a:spcPts val="1800"/>
        </a:spcBef>
        <a:buClr>
          <a:schemeClr val="accent3"/>
        </a:buClr>
        <a:buFont typeface="Wingdings" pitchFamily="2" charset="2"/>
        <a:buChar char=""/>
        <a:defRPr sz="1600" b="1" kern="1200">
          <a:solidFill>
            <a:schemeClr val="tx1"/>
          </a:solidFill>
          <a:latin typeface="+mn-lt"/>
          <a:ea typeface="+mn-ea"/>
          <a:cs typeface="+mn-cs"/>
        </a:defRPr>
      </a:lvl1pPr>
      <a:lvl2pPr marL="360000" indent="-180000" algn="l" defTabSz="914400" rtl="0" eaLnBrk="1" latinLnBrk="0" hangingPunct="1">
        <a:spcBef>
          <a:spcPts val="600"/>
        </a:spcBef>
        <a:buClr>
          <a:schemeClr val="accent3"/>
        </a:buClr>
        <a:buSzPct val="50000"/>
        <a:buFont typeface="Wingdings" pitchFamily="2" charset="2"/>
        <a:buChar char=""/>
        <a:defRPr sz="1600" kern="1200">
          <a:solidFill>
            <a:schemeClr val="tx1"/>
          </a:solidFill>
          <a:latin typeface="+mn-lt"/>
          <a:ea typeface="+mn-ea"/>
          <a:cs typeface="+mn-cs"/>
        </a:defRPr>
      </a:lvl2pPr>
      <a:lvl3pPr marL="540000" indent="-180000" algn="l" defTabSz="914400" rtl="0" eaLnBrk="1" latinLnBrk="0" hangingPunct="1">
        <a:spcBef>
          <a:spcPts val="300"/>
        </a:spcBef>
        <a:buClr>
          <a:schemeClr val="accent3"/>
        </a:buClr>
        <a:buFont typeface="Arial" pitchFamily="34" charset="0"/>
        <a:buChar char="•"/>
        <a:defRPr sz="1400" kern="1200">
          <a:solidFill>
            <a:schemeClr val="tx1"/>
          </a:solidFill>
          <a:latin typeface="+mn-lt"/>
          <a:ea typeface="+mn-ea"/>
          <a:cs typeface="+mn-cs"/>
        </a:defRPr>
      </a:lvl3pPr>
      <a:lvl4pPr marL="720000" indent="-144000" algn="l" defTabSz="914400" rtl="0" eaLnBrk="1" latinLnBrk="0" hangingPunct="1">
        <a:spcBef>
          <a:spcPts val="0"/>
        </a:spcBef>
        <a:buFont typeface="Arial" pitchFamily="34" charset="0"/>
        <a:buChar char="–"/>
        <a:defRPr sz="1200" kern="1200">
          <a:solidFill>
            <a:schemeClr val="tx1"/>
          </a:solidFill>
          <a:latin typeface="+mn-lt"/>
          <a:ea typeface="+mn-ea"/>
          <a:cs typeface="+mn-cs"/>
        </a:defRPr>
      </a:lvl4pPr>
      <a:lvl5pPr marL="864000" indent="-108000" algn="l" defTabSz="914400" rtl="0" eaLnBrk="1" latinLnBrk="0" hangingPunct="1">
        <a:spcBef>
          <a:spcPts val="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graphicFrame>
        <p:nvGraphicFramePr>
          <p:cNvPr id="10" name="Objet 9" hidden="1"/>
          <p:cNvGraphicFramePr>
            <a:graphicFrameLocks noChangeAspect="1"/>
          </p:cNvGraphicFramePr>
          <p:nvPr>
            <p:custDataLst>
              <p:tags r:id="rId3"/>
            </p:custDataLst>
            <p:extLst/>
          </p:nvPr>
        </p:nvGraphicFramePr>
        <p:xfrm>
          <a:off x="2118" y="1591"/>
          <a:ext cx="2116" cy="1587"/>
        </p:xfrm>
        <a:graphic>
          <a:graphicData uri="http://schemas.openxmlformats.org/presentationml/2006/ole">
            <mc:AlternateContent xmlns:mc="http://schemas.openxmlformats.org/markup-compatibility/2006">
              <mc:Choice xmlns:v="urn:schemas-microsoft-com:vml" Requires="v">
                <p:oleObj spid="_x0000_s4187" name="Diapositive think-cell" r:id="rId4" imgW="360" imgH="360" progId="TCLayout.ActiveDocument.1">
                  <p:embed/>
                </p:oleObj>
              </mc:Choice>
              <mc:Fallback>
                <p:oleObj name="Diapositive think-cell" r:id="rId4" imgW="360" imgH="360" progId="TCLayout.ActiveDocument.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91"/>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Espace réservé du titre 1"/>
          <p:cNvSpPr>
            <a:spLocks noGrp="1"/>
          </p:cNvSpPr>
          <p:nvPr>
            <p:ph type="title"/>
          </p:nvPr>
        </p:nvSpPr>
        <p:spPr>
          <a:xfrm>
            <a:off x="305960" y="274638"/>
            <a:ext cx="11589016" cy="850106"/>
          </a:xfrm>
          <a:prstGeom prst="rect">
            <a:avLst/>
          </a:prstGeom>
        </p:spPr>
        <p:txBody>
          <a:bodyPr vert="horz" lIns="36000" tIns="0" rIns="36000" bIns="0" rtlCol="0" anchor="t" anchorCtr="0">
            <a:noAutofit/>
          </a:bodyPr>
          <a:lstStyle/>
          <a:p>
            <a:r>
              <a:rPr lang="fr-FR" dirty="0" smtClean="0"/>
              <a:t>Cliquez pour modifier le style du titre</a:t>
            </a:r>
            <a:endParaRPr lang="fr-FR" dirty="0"/>
          </a:p>
        </p:txBody>
      </p:sp>
      <p:sp>
        <p:nvSpPr>
          <p:cNvPr id="3" name="Espace réservé du texte 2"/>
          <p:cNvSpPr>
            <a:spLocks noGrp="1"/>
          </p:cNvSpPr>
          <p:nvPr>
            <p:ph type="body" idx="1"/>
          </p:nvPr>
        </p:nvSpPr>
        <p:spPr>
          <a:xfrm>
            <a:off x="305961" y="1268414"/>
            <a:ext cx="11589017" cy="4857750"/>
          </a:xfrm>
          <a:prstGeom prst="rect">
            <a:avLst/>
          </a:prstGeom>
        </p:spPr>
        <p:txBody>
          <a:bodyPr vert="horz" lIns="36000" tIns="0" rIns="36000" bIns="0" rtlCol="0">
            <a:no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3" name="ZoneTexte 12"/>
          <p:cNvSpPr txBox="1"/>
          <p:nvPr/>
        </p:nvSpPr>
        <p:spPr>
          <a:xfrm>
            <a:off x="9648395" y="6458313"/>
            <a:ext cx="328628" cy="138499"/>
          </a:xfrm>
          <a:prstGeom prst="rect">
            <a:avLst/>
          </a:prstGeom>
          <a:noFill/>
        </p:spPr>
        <p:txBody>
          <a:bodyPr wrap="none" lIns="27000" tIns="0" rIns="0" bIns="0" rtlCol="0" anchor="ctr" anchorCtr="0">
            <a:spAutoFit/>
          </a:bodyPr>
          <a:lstStyle/>
          <a:p>
            <a:r>
              <a:rPr lang="fr-FR" sz="900" dirty="0" smtClean="0">
                <a:solidFill>
                  <a:srgbClr val="7F7F7F"/>
                </a:solidFill>
              </a:rPr>
              <a:t>|  </a:t>
            </a:r>
            <a:fld id="{A4A6FBFB-9464-423D-8908-BCA7DB9DC592}" type="slidenum">
              <a:rPr lang="fr-FR" sz="900" b="1" smtClean="0">
                <a:solidFill>
                  <a:srgbClr val="005BBB"/>
                </a:solidFill>
                <a:cs typeface="Arial" pitchFamily="34" charset="0"/>
              </a:rPr>
              <a:pPr/>
              <a:t>‹N°›</a:t>
            </a:fld>
            <a:endParaRPr lang="fr-FR" sz="900" b="1" dirty="0">
              <a:solidFill>
                <a:srgbClr val="005BBB"/>
              </a:solidFill>
              <a:cs typeface="Arial" pitchFamily="34" charset="0"/>
            </a:endParaRPr>
          </a:p>
        </p:txBody>
      </p:sp>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5960" y="6347630"/>
            <a:ext cx="876187" cy="359867"/>
          </a:xfrm>
          <a:prstGeom prst="rect">
            <a:avLst/>
          </a:prstGeom>
        </p:spPr>
      </p:pic>
      <p:sp>
        <p:nvSpPr>
          <p:cNvPr id="16" name="Espace réservé du texte 20"/>
          <p:cNvSpPr txBox="1">
            <a:spLocks/>
          </p:cNvSpPr>
          <p:nvPr/>
        </p:nvSpPr>
        <p:spPr>
          <a:xfrm>
            <a:off x="4842934" y="6385508"/>
            <a:ext cx="4805463" cy="284106"/>
          </a:xfrm>
          <a:prstGeom prst="rect">
            <a:avLst/>
          </a:prstGeom>
          <a:noFill/>
        </p:spPr>
        <p:txBody>
          <a:bodyPr wrap="square" lIns="0" tIns="0" rIns="99900" bIns="0" rtlCol="0" anchor="ctr">
            <a:noAutofit/>
          </a:bodyPr>
          <a:lstStyle>
            <a:lvl1pPr marL="0" indent="0" algn="r" defTabSz="454548" rtl="0" eaLnBrk="1" latinLnBrk="0" hangingPunct="1">
              <a:spcBef>
                <a:spcPts val="300"/>
              </a:spcBef>
              <a:buClr>
                <a:srgbClr val="005BBB"/>
              </a:buClr>
              <a:buFont typeface="Wingdings" pitchFamily="2" charset="2"/>
              <a:buNone/>
              <a:defRPr lang="fr-FR" sz="1094" b="0" i="1" kern="1200" dirty="0" smtClean="0">
                <a:solidFill>
                  <a:srgbClr val="737373"/>
                </a:solidFill>
                <a:latin typeface="Arial" panose="020B0604020202020204" pitchFamily="34" charset="0"/>
                <a:ea typeface="+mn-ea"/>
                <a:cs typeface="Arial" panose="020B0604020202020204" pitchFamily="34" charset="0"/>
              </a:defRPr>
            </a:lvl1pPr>
            <a:lvl2pPr marL="360000" indent="-180000" algn="l" defTabSz="914400" rtl="0" eaLnBrk="1" latinLnBrk="0" hangingPunct="1">
              <a:spcBef>
                <a:spcPts val="300"/>
              </a:spcBef>
              <a:buClr>
                <a:srgbClr val="005BBB"/>
              </a:buClr>
              <a:buSzPct val="50000"/>
              <a:buFont typeface="Wingdings" pitchFamily="2" charset="2"/>
              <a:buChar char=""/>
              <a:defRPr sz="1400" kern="1200">
                <a:solidFill>
                  <a:schemeClr val="accent6"/>
                </a:solidFill>
                <a:latin typeface="+mn-lt"/>
                <a:ea typeface="+mn-ea"/>
                <a:cs typeface="+mn-cs"/>
              </a:defRPr>
            </a:lvl2pPr>
            <a:lvl3pPr marL="540000" indent="-180000" algn="l" defTabSz="914400" rtl="0" eaLnBrk="1" latinLnBrk="0" hangingPunct="1">
              <a:spcBef>
                <a:spcPts val="300"/>
              </a:spcBef>
              <a:buClr>
                <a:srgbClr val="005BBB"/>
              </a:buClr>
              <a:buFont typeface="Arial" pitchFamily="34" charset="0"/>
              <a:buChar char="•"/>
              <a:defRPr sz="1400" kern="1200">
                <a:solidFill>
                  <a:schemeClr val="accent6"/>
                </a:solidFill>
                <a:latin typeface="+mn-lt"/>
                <a:ea typeface="+mn-ea"/>
                <a:cs typeface="+mn-cs"/>
              </a:defRPr>
            </a:lvl3pPr>
            <a:lvl4pPr marL="720000" indent="-144000" algn="l" defTabSz="914400" rtl="0" eaLnBrk="1" latinLnBrk="0" hangingPunct="1">
              <a:spcBef>
                <a:spcPts val="300"/>
              </a:spcBef>
              <a:buClr>
                <a:srgbClr val="005BBB"/>
              </a:buClr>
              <a:buFont typeface="Arial" pitchFamily="34" charset="0"/>
              <a:buChar char="–"/>
              <a:defRPr sz="1400" kern="1200">
                <a:solidFill>
                  <a:schemeClr val="accent6"/>
                </a:solidFill>
                <a:latin typeface="+mn-lt"/>
                <a:ea typeface="+mn-ea"/>
                <a:cs typeface="+mn-cs"/>
              </a:defRPr>
            </a:lvl4pPr>
            <a:lvl5pPr marL="864000" indent="-108000" algn="l" defTabSz="914400" rtl="0" eaLnBrk="1" latinLnBrk="0" hangingPunct="1">
              <a:spcBef>
                <a:spcPts val="300"/>
              </a:spcBef>
              <a:buClr>
                <a:srgbClr val="005BBB"/>
              </a:buClr>
              <a:buFont typeface="Arial" pitchFamily="34" charset="0"/>
              <a:buChar char="»"/>
              <a:defRPr sz="1400" kern="1200">
                <a:solidFill>
                  <a:schemeClr val="accent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r>
              <a:rPr sz="825" i="0">
                <a:solidFill>
                  <a:srgbClr val="7F7F7F"/>
                </a:solidFill>
              </a:rPr>
              <a:t>SEI Raccordement –EDF CONSEIL /  DSIT SOLLAB |  09/2019</a:t>
            </a:r>
          </a:p>
        </p:txBody>
      </p:sp>
      <p:pic>
        <p:nvPicPr>
          <p:cNvPr id="19" name="Picture 5" descr="C:\Sebastien\Alexia\PowerPoint _Identifiants\EDFC LOGO SUITE\COLOUR\Office\EDFC_LOGO_RGB_600.jpg"/>
          <p:cNvPicPr>
            <a:picLocks noChangeAspect="1" noChangeArrowheads="1"/>
          </p:cNvPicPr>
          <p:nvPr/>
        </p:nvPicPr>
        <p:blipFill>
          <a:blip r:embed="rId7" cstate="print"/>
          <a:srcRect/>
          <a:stretch>
            <a:fillRect/>
          </a:stretch>
        </p:blipFill>
        <p:spPr bwMode="auto">
          <a:xfrm>
            <a:off x="10762698" y="6347561"/>
            <a:ext cx="1132279" cy="360000"/>
          </a:xfrm>
          <a:prstGeom prst="rect">
            <a:avLst/>
          </a:prstGeom>
          <a:noFill/>
          <a:ln w="9525">
            <a:noFill/>
            <a:miter lim="800000"/>
            <a:headEnd/>
            <a:tailEnd/>
          </a:ln>
        </p:spPr>
      </p:pic>
    </p:spTree>
    <p:extLst>
      <p:ext uri="{BB962C8B-B14F-4D97-AF65-F5344CB8AC3E}">
        <p14:creationId xmlns:p14="http://schemas.microsoft.com/office/powerpoint/2010/main" val="1718787190"/>
      </p:ext>
    </p:extLst>
  </p:cSld>
  <p:clrMap bg1="lt1" tx1="dk1" bg2="lt2" tx2="dk2" accent1="accent1" accent2="accent2" accent3="accent3" accent4="accent4" accent5="accent5" accent6="accent6" hlink="hlink" folHlink="folHlink"/>
  <p:timing>
    <p:tnLst>
      <p:par>
        <p:cTn id="1" dur="indefinite" restart="never" nodeType="tmRoot"/>
      </p:par>
    </p:tnLst>
  </p:timing>
  <p:hf hdr="0" dt="0"/>
  <p:txStyles>
    <p:titleStyle>
      <a:lvl1pPr marL="0" indent="0" algn="l" defTabSz="685800" rtl="0" eaLnBrk="1" latinLnBrk="0" hangingPunct="1">
        <a:spcBef>
          <a:spcPts val="0"/>
        </a:spcBef>
        <a:buNone/>
        <a:defRPr sz="1500" kern="1200" cap="none" baseline="0">
          <a:solidFill>
            <a:schemeClr val="accent5"/>
          </a:solidFill>
          <a:latin typeface="+mj-lt"/>
          <a:ea typeface="+mj-ea"/>
          <a:cs typeface="+mj-cs"/>
        </a:defRPr>
      </a:lvl1pPr>
    </p:titleStyle>
    <p:bodyStyle>
      <a:lvl1pPr marL="134541" indent="-134541" algn="l" defTabSz="685800" rtl="0" eaLnBrk="1" latinLnBrk="0" hangingPunct="1">
        <a:spcBef>
          <a:spcPts val="225"/>
        </a:spcBef>
        <a:buClr>
          <a:srgbClr val="005BBB"/>
        </a:buClr>
        <a:buFont typeface="Wingdings" pitchFamily="2" charset="2"/>
        <a:buChar char=""/>
        <a:defRPr sz="1050" b="1" kern="1200">
          <a:solidFill>
            <a:schemeClr val="tx2"/>
          </a:solidFill>
          <a:latin typeface="+mn-lt"/>
          <a:ea typeface="+mn-ea"/>
          <a:cs typeface="+mn-cs"/>
        </a:defRPr>
      </a:lvl1pPr>
      <a:lvl2pPr marL="270000" indent="-135000" algn="l" defTabSz="685800" rtl="0" eaLnBrk="1" latinLnBrk="0" hangingPunct="1">
        <a:spcBef>
          <a:spcPts val="225"/>
        </a:spcBef>
        <a:buClr>
          <a:srgbClr val="005BBB"/>
        </a:buClr>
        <a:buSzPct val="50000"/>
        <a:buFont typeface="Wingdings" pitchFamily="2" charset="2"/>
        <a:buChar char=""/>
        <a:defRPr sz="1050" kern="1200">
          <a:solidFill>
            <a:schemeClr val="tx2"/>
          </a:solidFill>
          <a:latin typeface="+mn-lt"/>
          <a:ea typeface="+mn-ea"/>
          <a:cs typeface="+mn-cs"/>
        </a:defRPr>
      </a:lvl2pPr>
      <a:lvl3pPr marL="405000" indent="-135000" algn="l" defTabSz="685800" rtl="0" eaLnBrk="1" latinLnBrk="0" hangingPunct="1">
        <a:spcBef>
          <a:spcPts val="225"/>
        </a:spcBef>
        <a:buClr>
          <a:srgbClr val="005BBB"/>
        </a:buClr>
        <a:buFont typeface="Arial" pitchFamily="34" charset="0"/>
        <a:buChar char="•"/>
        <a:defRPr sz="1050" kern="1200">
          <a:solidFill>
            <a:schemeClr val="tx2"/>
          </a:solidFill>
          <a:latin typeface="+mn-lt"/>
          <a:ea typeface="+mn-ea"/>
          <a:cs typeface="+mn-cs"/>
        </a:defRPr>
      </a:lvl3pPr>
      <a:lvl4pPr marL="540000" indent="-108000" algn="l" defTabSz="685800" rtl="0" eaLnBrk="1" latinLnBrk="0" hangingPunct="1">
        <a:spcBef>
          <a:spcPts val="225"/>
        </a:spcBef>
        <a:buClr>
          <a:srgbClr val="005BBB"/>
        </a:buClr>
        <a:buFont typeface="Arial" pitchFamily="34" charset="0"/>
        <a:buChar char="–"/>
        <a:defRPr sz="1050" kern="1200">
          <a:solidFill>
            <a:schemeClr val="tx2"/>
          </a:solidFill>
          <a:latin typeface="+mn-lt"/>
          <a:ea typeface="+mn-ea"/>
          <a:cs typeface="+mn-cs"/>
        </a:defRPr>
      </a:lvl4pPr>
      <a:lvl5pPr marL="648000" indent="-81000" algn="l" defTabSz="685800" rtl="0" eaLnBrk="1" latinLnBrk="0" hangingPunct="1">
        <a:spcBef>
          <a:spcPts val="225"/>
        </a:spcBef>
        <a:buClr>
          <a:srgbClr val="005BBB"/>
        </a:buClr>
        <a:buFont typeface="Arial" pitchFamily="34" charset="0"/>
        <a:buChar char="»"/>
        <a:defRPr sz="1050" kern="1200">
          <a:solidFill>
            <a:schemeClr val="tx2"/>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709" userDrawn="1">
          <p15:clr>
            <a:srgbClr val="A4A3A4"/>
          </p15:clr>
        </p15:guide>
        <p15:guide id="2" pos="443" userDrawn="1">
          <p15:clr>
            <a:srgbClr val="A4A3A4"/>
          </p15:clr>
        </p15:guide>
        <p15:guide id="3" pos="9797" userDrawn="1">
          <p15:clr>
            <a:srgbClr val="A4A3A4"/>
          </p15:clr>
        </p15:guide>
        <p15:guide id="4" orient="horz" pos="4020" userDrawn="1">
          <p15:clr>
            <a:srgbClr val="A4A3A4"/>
          </p15:clr>
        </p15:guide>
      </p15:sldGuideLst>
    </p:ext>
  </p:extLst>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0" y="274638"/>
            <a:ext cx="11137900" cy="850106"/>
          </a:xfrm>
          <a:prstGeom prst="rect">
            <a:avLst/>
          </a:prstGeom>
        </p:spPr>
        <p:txBody>
          <a:bodyPr vert="horz" lIns="36000" tIns="0" rIns="36000" bIns="0" rtlCol="0" anchor="t" anchorCtr="0">
            <a:no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527050" y="1268414"/>
            <a:ext cx="11137900" cy="4857750"/>
          </a:xfrm>
          <a:prstGeom prst="rect">
            <a:avLst/>
          </a:prstGeom>
        </p:spPr>
        <p:txBody>
          <a:bodyPr vert="horz" lIns="36000" tIns="0" rIns="36000" bIns="0" rtlCol="0">
            <a:no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pied de page 4"/>
          <p:cNvSpPr>
            <a:spLocks noGrp="1"/>
          </p:cNvSpPr>
          <p:nvPr>
            <p:ph type="ftr" sz="quarter" idx="3"/>
          </p:nvPr>
        </p:nvSpPr>
        <p:spPr>
          <a:xfrm>
            <a:off x="6096000" y="6381328"/>
            <a:ext cx="5184576" cy="153888"/>
          </a:xfrm>
          <a:prstGeom prst="rect">
            <a:avLst/>
          </a:prstGeom>
        </p:spPr>
        <p:txBody>
          <a:bodyPr vert="horz" wrap="none" lIns="36000" tIns="0" rIns="36000" bIns="0" rtlCol="0" anchor="ctr" anchorCtr="0">
            <a:noAutofit/>
          </a:bodyPr>
          <a:lstStyle>
            <a:lvl1pPr algn="r">
              <a:defRPr sz="1000">
                <a:solidFill>
                  <a:schemeClr val="tx1"/>
                </a:solidFill>
              </a:defRPr>
            </a:lvl1pPr>
          </a:lstStyle>
          <a:p>
            <a:r>
              <a:rPr lang="de-DE" smtClean="0">
                <a:solidFill>
                  <a:srgbClr val="7F7F7F"/>
                </a:solidFill>
              </a:rPr>
              <a:t>EDF SEI - CCP du 17/11/2020</a:t>
            </a:r>
            <a:endParaRPr lang="fr-FR">
              <a:solidFill>
                <a:srgbClr val="7F7F7F"/>
              </a:solidFill>
            </a:endParaRPr>
          </a:p>
        </p:txBody>
      </p:sp>
      <p:pic>
        <p:nvPicPr>
          <p:cNvPr id="7" name="Picture 8" descr="logo_EDF_sommaire"/>
          <p:cNvPicPr>
            <a:picLocks noChangeAspect="1" noChangeArrowheads="1"/>
          </p:cNvPicPr>
          <p:nvPr/>
        </p:nvPicPr>
        <p:blipFill>
          <a:blip r:embed="rId2" cstate="print"/>
          <a:srcRect/>
          <a:stretch>
            <a:fillRect/>
          </a:stretch>
        </p:blipFill>
        <p:spPr bwMode="auto">
          <a:xfrm>
            <a:off x="527051" y="6291264"/>
            <a:ext cx="829733" cy="261937"/>
          </a:xfrm>
          <a:prstGeom prst="rect">
            <a:avLst/>
          </a:prstGeom>
          <a:noFill/>
          <a:ln w="9525">
            <a:noFill/>
            <a:miter lim="800000"/>
            <a:headEnd/>
            <a:tailEnd/>
          </a:ln>
        </p:spPr>
      </p:pic>
      <p:sp>
        <p:nvSpPr>
          <p:cNvPr id="8" name="ZoneTexte 7"/>
          <p:cNvSpPr txBox="1"/>
          <p:nvPr/>
        </p:nvSpPr>
        <p:spPr>
          <a:xfrm>
            <a:off x="11280576" y="6381328"/>
            <a:ext cx="371380" cy="153888"/>
          </a:xfrm>
          <a:prstGeom prst="rect">
            <a:avLst/>
          </a:prstGeom>
          <a:noFill/>
        </p:spPr>
        <p:txBody>
          <a:bodyPr wrap="none" lIns="36000" tIns="0" rIns="0" bIns="0" rtlCol="0" anchor="ctr" anchorCtr="0">
            <a:spAutoFit/>
          </a:bodyPr>
          <a:lstStyle/>
          <a:p>
            <a:r>
              <a:rPr lang="fr-FR" sz="1000" smtClean="0">
                <a:solidFill>
                  <a:srgbClr val="7F7F7F"/>
                </a:solidFill>
              </a:rPr>
              <a:t>|  </a:t>
            </a:r>
            <a:fld id="{A4A6FBFB-9464-423D-8908-BCA7DB9DC592}" type="slidenum">
              <a:rPr lang="fr-FR" sz="1000" smtClean="0">
                <a:solidFill>
                  <a:srgbClr val="7F7F7F"/>
                </a:solidFill>
                <a:cs typeface="Arial" pitchFamily="34" charset="0"/>
              </a:rPr>
              <a:pPr/>
              <a:t>‹N°›</a:t>
            </a:fld>
            <a:endParaRPr lang="fr-FR" sz="1000">
              <a:solidFill>
                <a:srgbClr val="7F7F7F"/>
              </a:solidFill>
              <a:cs typeface="Arial" pitchFamily="34" charset="0"/>
            </a:endParaRPr>
          </a:p>
        </p:txBody>
      </p:sp>
    </p:spTree>
    <p:extLst>
      <p:ext uri="{BB962C8B-B14F-4D97-AF65-F5344CB8AC3E}">
        <p14:creationId xmlns:p14="http://schemas.microsoft.com/office/powerpoint/2010/main" val="2858978444"/>
      </p:ext>
    </p:extLst>
  </p:cSld>
  <p:clrMap bg1="lt1" tx1="dk1" bg2="lt2" tx2="dk2" accent1="accent1" accent2="accent2" accent3="accent3" accent4="accent4" accent5="accent5" accent6="accent6" hlink="hlink" folHlink="folHlink"/>
  <p:timing>
    <p:tnLst>
      <p:par>
        <p:cTn id="1" dur="indefinite" restart="never" nodeType="tmRoot"/>
      </p:par>
    </p:tnLst>
  </p:timing>
  <p:hf hdr="0" dt="0"/>
  <p:txStyles>
    <p:titleStyle>
      <a:lvl1pPr marL="0" indent="0" algn="l" defTabSz="914400" rtl="0" eaLnBrk="1" latinLnBrk="0" hangingPunct="1">
        <a:spcBef>
          <a:spcPts val="0"/>
        </a:spcBef>
        <a:buNone/>
        <a:defRPr sz="2800" kern="1200" cap="all" baseline="0">
          <a:solidFill>
            <a:schemeClr val="accent3"/>
          </a:solidFill>
          <a:latin typeface="+mj-lt"/>
          <a:ea typeface="+mj-ea"/>
          <a:cs typeface="+mj-cs"/>
        </a:defRPr>
      </a:lvl1pPr>
    </p:titleStyle>
    <p:bodyStyle>
      <a:lvl1pPr marL="179388" indent="-179388" algn="l" defTabSz="914400" rtl="0" eaLnBrk="1" latinLnBrk="0" hangingPunct="1">
        <a:spcBef>
          <a:spcPts val="1800"/>
        </a:spcBef>
        <a:buClr>
          <a:schemeClr val="accent3"/>
        </a:buClr>
        <a:buFont typeface="Wingdings" pitchFamily="2" charset="2"/>
        <a:buChar char=""/>
        <a:defRPr sz="1600" b="1" kern="1200">
          <a:solidFill>
            <a:schemeClr val="tx1"/>
          </a:solidFill>
          <a:latin typeface="+mn-lt"/>
          <a:ea typeface="+mn-ea"/>
          <a:cs typeface="+mn-cs"/>
        </a:defRPr>
      </a:lvl1pPr>
      <a:lvl2pPr marL="360000" indent="-180000" algn="l" defTabSz="914400" rtl="0" eaLnBrk="1" latinLnBrk="0" hangingPunct="1">
        <a:spcBef>
          <a:spcPts val="600"/>
        </a:spcBef>
        <a:buClr>
          <a:schemeClr val="accent3"/>
        </a:buClr>
        <a:buSzPct val="50000"/>
        <a:buFont typeface="Wingdings" pitchFamily="2" charset="2"/>
        <a:buChar char=""/>
        <a:defRPr sz="1600" kern="1200">
          <a:solidFill>
            <a:schemeClr val="tx1"/>
          </a:solidFill>
          <a:latin typeface="+mn-lt"/>
          <a:ea typeface="+mn-ea"/>
          <a:cs typeface="+mn-cs"/>
        </a:defRPr>
      </a:lvl2pPr>
      <a:lvl3pPr marL="540000" indent="-180000" algn="l" defTabSz="914400" rtl="0" eaLnBrk="1" latinLnBrk="0" hangingPunct="1">
        <a:spcBef>
          <a:spcPts val="300"/>
        </a:spcBef>
        <a:buClr>
          <a:schemeClr val="accent3"/>
        </a:buClr>
        <a:buFont typeface="Arial" pitchFamily="34" charset="0"/>
        <a:buChar char="•"/>
        <a:defRPr sz="1400" kern="1200">
          <a:solidFill>
            <a:schemeClr val="tx1"/>
          </a:solidFill>
          <a:latin typeface="+mn-lt"/>
          <a:ea typeface="+mn-ea"/>
          <a:cs typeface="+mn-cs"/>
        </a:defRPr>
      </a:lvl3pPr>
      <a:lvl4pPr marL="720000" indent="-144000" algn="l" defTabSz="914400" rtl="0" eaLnBrk="1" latinLnBrk="0" hangingPunct="1">
        <a:spcBef>
          <a:spcPts val="0"/>
        </a:spcBef>
        <a:buFont typeface="Arial" pitchFamily="34" charset="0"/>
        <a:buChar char="–"/>
        <a:defRPr sz="1200" kern="1200">
          <a:solidFill>
            <a:schemeClr val="tx1"/>
          </a:solidFill>
          <a:latin typeface="+mn-lt"/>
          <a:ea typeface="+mn-ea"/>
          <a:cs typeface="+mn-cs"/>
        </a:defRPr>
      </a:lvl4pPr>
      <a:lvl5pPr marL="864000" indent="-108000" algn="l" defTabSz="914400" rtl="0" eaLnBrk="1" latinLnBrk="0" hangingPunct="1">
        <a:spcBef>
          <a:spcPts val="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0" y="274638"/>
            <a:ext cx="11137900" cy="850106"/>
          </a:xfrm>
          <a:prstGeom prst="rect">
            <a:avLst/>
          </a:prstGeom>
        </p:spPr>
        <p:txBody>
          <a:bodyPr vert="horz" lIns="36000" tIns="0" rIns="36000" bIns="0" rtlCol="0" anchor="t" anchorCtr="0">
            <a:no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527050" y="1268414"/>
            <a:ext cx="11137900" cy="4857750"/>
          </a:xfrm>
          <a:prstGeom prst="rect">
            <a:avLst/>
          </a:prstGeom>
        </p:spPr>
        <p:txBody>
          <a:bodyPr vert="horz" lIns="36000" tIns="0" rIns="36000" bIns="0" rtlCol="0">
            <a:no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pied de page 4"/>
          <p:cNvSpPr>
            <a:spLocks noGrp="1"/>
          </p:cNvSpPr>
          <p:nvPr>
            <p:ph type="ftr" sz="quarter" idx="3"/>
          </p:nvPr>
        </p:nvSpPr>
        <p:spPr>
          <a:xfrm>
            <a:off x="6096000" y="6381328"/>
            <a:ext cx="5184576" cy="153888"/>
          </a:xfrm>
          <a:prstGeom prst="rect">
            <a:avLst/>
          </a:prstGeom>
        </p:spPr>
        <p:txBody>
          <a:bodyPr vert="horz" wrap="none" lIns="36000" tIns="0" rIns="36000" bIns="0" rtlCol="0" anchor="ctr" anchorCtr="0">
            <a:noAutofit/>
          </a:bodyPr>
          <a:lstStyle>
            <a:lvl1pPr algn="r">
              <a:defRPr sz="1000">
                <a:solidFill>
                  <a:schemeClr val="tx1"/>
                </a:solidFill>
              </a:defRPr>
            </a:lvl1pPr>
          </a:lstStyle>
          <a:p>
            <a:r>
              <a:rPr lang="de-DE" smtClean="0">
                <a:solidFill>
                  <a:srgbClr val="7F7F7F"/>
                </a:solidFill>
              </a:rPr>
              <a:t>EDF SEI - CCP du 17/11/2020</a:t>
            </a:r>
            <a:endParaRPr lang="fr-FR">
              <a:solidFill>
                <a:srgbClr val="7F7F7F"/>
              </a:solidFill>
            </a:endParaRPr>
          </a:p>
        </p:txBody>
      </p:sp>
      <p:pic>
        <p:nvPicPr>
          <p:cNvPr id="7" name="Picture 8" descr="logo_EDF_sommaire"/>
          <p:cNvPicPr>
            <a:picLocks noChangeAspect="1" noChangeArrowheads="1"/>
          </p:cNvPicPr>
          <p:nvPr/>
        </p:nvPicPr>
        <p:blipFill>
          <a:blip r:embed="rId2" cstate="print"/>
          <a:srcRect/>
          <a:stretch>
            <a:fillRect/>
          </a:stretch>
        </p:blipFill>
        <p:spPr bwMode="auto">
          <a:xfrm>
            <a:off x="527051" y="6291264"/>
            <a:ext cx="829733" cy="261937"/>
          </a:xfrm>
          <a:prstGeom prst="rect">
            <a:avLst/>
          </a:prstGeom>
          <a:noFill/>
          <a:ln w="9525">
            <a:noFill/>
            <a:miter lim="800000"/>
            <a:headEnd/>
            <a:tailEnd/>
          </a:ln>
        </p:spPr>
      </p:pic>
      <p:sp>
        <p:nvSpPr>
          <p:cNvPr id="8" name="ZoneTexte 7"/>
          <p:cNvSpPr txBox="1"/>
          <p:nvPr/>
        </p:nvSpPr>
        <p:spPr>
          <a:xfrm>
            <a:off x="11280576" y="6381328"/>
            <a:ext cx="371380" cy="153888"/>
          </a:xfrm>
          <a:prstGeom prst="rect">
            <a:avLst/>
          </a:prstGeom>
          <a:noFill/>
        </p:spPr>
        <p:txBody>
          <a:bodyPr wrap="none" lIns="36000" tIns="0" rIns="0" bIns="0" rtlCol="0" anchor="ctr" anchorCtr="0">
            <a:spAutoFit/>
          </a:bodyPr>
          <a:lstStyle/>
          <a:p>
            <a:r>
              <a:rPr lang="fr-FR" sz="1000" smtClean="0">
                <a:solidFill>
                  <a:srgbClr val="7F7F7F"/>
                </a:solidFill>
              </a:rPr>
              <a:t>|  </a:t>
            </a:r>
            <a:fld id="{A4A6FBFB-9464-423D-8908-BCA7DB9DC592}" type="slidenum">
              <a:rPr lang="fr-FR" sz="1000" smtClean="0">
                <a:solidFill>
                  <a:srgbClr val="7F7F7F"/>
                </a:solidFill>
                <a:cs typeface="Arial" pitchFamily="34" charset="0"/>
              </a:rPr>
              <a:pPr/>
              <a:t>‹N°›</a:t>
            </a:fld>
            <a:endParaRPr lang="fr-FR" sz="1000">
              <a:solidFill>
                <a:srgbClr val="7F7F7F"/>
              </a:solidFill>
              <a:cs typeface="Arial" pitchFamily="34" charset="0"/>
            </a:endParaRPr>
          </a:p>
        </p:txBody>
      </p:sp>
    </p:spTree>
    <p:extLst>
      <p:ext uri="{BB962C8B-B14F-4D97-AF65-F5344CB8AC3E}">
        <p14:creationId xmlns:p14="http://schemas.microsoft.com/office/powerpoint/2010/main" val="2430590533"/>
      </p:ext>
    </p:extLst>
  </p:cSld>
  <p:clrMap bg1="lt1" tx1="dk1" bg2="lt2" tx2="dk2" accent1="accent1" accent2="accent2" accent3="accent3" accent4="accent4" accent5="accent5" accent6="accent6" hlink="hlink" folHlink="folHlink"/>
  <p:timing>
    <p:tnLst>
      <p:par>
        <p:cTn id="1" dur="indefinite" restart="never" nodeType="tmRoot"/>
      </p:par>
    </p:tnLst>
  </p:timing>
  <p:hf hdr="0" dt="0"/>
  <p:txStyles>
    <p:titleStyle>
      <a:lvl1pPr marL="0" indent="0" algn="l" defTabSz="914400" rtl="0" eaLnBrk="1" latinLnBrk="0" hangingPunct="1">
        <a:spcBef>
          <a:spcPts val="0"/>
        </a:spcBef>
        <a:buNone/>
        <a:defRPr sz="2800" kern="1200" cap="all" baseline="0">
          <a:solidFill>
            <a:schemeClr val="accent3"/>
          </a:solidFill>
          <a:latin typeface="+mj-lt"/>
          <a:ea typeface="+mj-ea"/>
          <a:cs typeface="+mj-cs"/>
        </a:defRPr>
      </a:lvl1pPr>
    </p:titleStyle>
    <p:bodyStyle>
      <a:lvl1pPr marL="179388" indent="-179388" algn="l" defTabSz="914400" rtl="0" eaLnBrk="1" latinLnBrk="0" hangingPunct="1">
        <a:spcBef>
          <a:spcPts val="1800"/>
        </a:spcBef>
        <a:buClr>
          <a:schemeClr val="accent3"/>
        </a:buClr>
        <a:buFont typeface="Wingdings" pitchFamily="2" charset="2"/>
        <a:buChar char=""/>
        <a:defRPr sz="1600" b="1" kern="1200">
          <a:solidFill>
            <a:schemeClr val="tx1"/>
          </a:solidFill>
          <a:latin typeface="+mn-lt"/>
          <a:ea typeface="+mn-ea"/>
          <a:cs typeface="+mn-cs"/>
        </a:defRPr>
      </a:lvl1pPr>
      <a:lvl2pPr marL="360000" indent="-180000" algn="l" defTabSz="914400" rtl="0" eaLnBrk="1" latinLnBrk="0" hangingPunct="1">
        <a:spcBef>
          <a:spcPts val="600"/>
        </a:spcBef>
        <a:buClr>
          <a:schemeClr val="accent3"/>
        </a:buClr>
        <a:buSzPct val="50000"/>
        <a:buFont typeface="Wingdings" pitchFamily="2" charset="2"/>
        <a:buChar char=""/>
        <a:defRPr sz="1600" kern="1200">
          <a:solidFill>
            <a:schemeClr val="tx1"/>
          </a:solidFill>
          <a:latin typeface="+mn-lt"/>
          <a:ea typeface="+mn-ea"/>
          <a:cs typeface="+mn-cs"/>
        </a:defRPr>
      </a:lvl2pPr>
      <a:lvl3pPr marL="540000" indent="-180000" algn="l" defTabSz="914400" rtl="0" eaLnBrk="1" latinLnBrk="0" hangingPunct="1">
        <a:spcBef>
          <a:spcPts val="300"/>
        </a:spcBef>
        <a:buClr>
          <a:schemeClr val="accent3"/>
        </a:buClr>
        <a:buFont typeface="Arial" pitchFamily="34" charset="0"/>
        <a:buChar char="•"/>
        <a:defRPr sz="1400" kern="1200">
          <a:solidFill>
            <a:schemeClr val="tx1"/>
          </a:solidFill>
          <a:latin typeface="+mn-lt"/>
          <a:ea typeface="+mn-ea"/>
          <a:cs typeface="+mn-cs"/>
        </a:defRPr>
      </a:lvl3pPr>
      <a:lvl4pPr marL="720000" indent="-144000" algn="l" defTabSz="914400" rtl="0" eaLnBrk="1" latinLnBrk="0" hangingPunct="1">
        <a:spcBef>
          <a:spcPts val="0"/>
        </a:spcBef>
        <a:buFont typeface="Arial" pitchFamily="34" charset="0"/>
        <a:buChar char="–"/>
        <a:defRPr sz="1200" kern="1200">
          <a:solidFill>
            <a:schemeClr val="tx1"/>
          </a:solidFill>
          <a:latin typeface="+mn-lt"/>
          <a:ea typeface="+mn-ea"/>
          <a:cs typeface="+mn-cs"/>
        </a:defRPr>
      </a:lvl4pPr>
      <a:lvl5pPr marL="864000" indent="-108000" algn="l" defTabSz="914400" rtl="0" eaLnBrk="1" latinLnBrk="0" hangingPunct="1">
        <a:spcBef>
          <a:spcPts val="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0" y="274638"/>
            <a:ext cx="11137900" cy="850106"/>
          </a:xfrm>
          <a:prstGeom prst="rect">
            <a:avLst/>
          </a:prstGeom>
        </p:spPr>
        <p:txBody>
          <a:bodyPr vert="horz" lIns="36000" tIns="0" rIns="36000" bIns="0" rtlCol="0" anchor="t" anchorCtr="0">
            <a:no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527050" y="1268414"/>
            <a:ext cx="11137900" cy="4857750"/>
          </a:xfrm>
          <a:prstGeom prst="rect">
            <a:avLst/>
          </a:prstGeom>
        </p:spPr>
        <p:txBody>
          <a:bodyPr vert="horz" lIns="36000" tIns="0" rIns="36000" bIns="0" rtlCol="0">
            <a:no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pied de page 4"/>
          <p:cNvSpPr>
            <a:spLocks noGrp="1"/>
          </p:cNvSpPr>
          <p:nvPr>
            <p:ph type="ftr" sz="quarter" idx="3"/>
          </p:nvPr>
        </p:nvSpPr>
        <p:spPr>
          <a:xfrm>
            <a:off x="6096000" y="6381328"/>
            <a:ext cx="5184576" cy="153888"/>
          </a:xfrm>
          <a:prstGeom prst="rect">
            <a:avLst/>
          </a:prstGeom>
        </p:spPr>
        <p:txBody>
          <a:bodyPr vert="horz" wrap="none" lIns="36000" tIns="0" rIns="36000" bIns="0" rtlCol="0" anchor="ctr" anchorCtr="0">
            <a:noAutofit/>
          </a:bodyPr>
          <a:lstStyle>
            <a:lvl1pPr algn="r">
              <a:defRPr sz="1000">
                <a:solidFill>
                  <a:schemeClr val="tx1"/>
                </a:solidFill>
              </a:defRPr>
            </a:lvl1pPr>
          </a:lstStyle>
          <a:p>
            <a:r>
              <a:rPr lang="de-DE" smtClean="0">
                <a:solidFill>
                  <a:srgbClr val="7F7F7F"/>
                </a:solidFill>
              </a:rPr>
              <a:t>EDF SEI - CCP du 17/11/2020</a:t>
            </a:r>
            <a:endParaRPr lang="fr-FR">
              <a:solidFill>
                <a:srgbClr val="7F7F7F"/>
              </a:solidFill>
            </a:endParaRPr>
          </a:p>
        </p:txBody>
      </p:sp>
      <p:pic>
        <p:nvPicPr>
          <p:cNvPr id="7" name="Picture 8" descr="logo_EDF_sommaire"/>
          <p:cNvPicPr>
            <a:picLocks noChangeAspect="1" noChangeArrowheads="1"/>
          </p:cNvPicPr>
          <p:nvPr/>
        </p:nvPicPr>
        <p:blipFill>
          <a:blip r:embed="rId2" cstate="print"/>
          <a:srcRect/>
          <a:stretch>
            <a:fillRect/>
          </a:stretch>
        </p:blipFill>
        <p:spPr bwMode="auto">
          <a:xfrm>
            <a:off x="527051" y="6291264"/>
            <a:ext cx="829733" cy="261937"/>
          </a:xfrm>
          <a:prstGeom prst="rect">
            <a:avLst/>
          </a:prstGeom>
          <a:noFill/>
          <a:ln w="9525">
            <a:noFill/>
            <a:miter lim="800000"/>
            <a:headEnd/>
            <a:tailEnd/>
          </a:ln>
        </p:spPr>
      </p:pic>
      <p:sp>
        <p:nvSpPr>
          <p:cNvPr id="8" name="ZoneTexte 7"/>
          <p:cNvSpPr txBox="1"/>
          <p:nvPr/>
        </p:nvSpPr>
        <p:spPr>
          <a:xfrm>
            <a:off x="11280576" y="6381328"/>
            <a:ext cx="371380" cy="153888"/>
          </a:xfrm>
          <a:prstGeom prst="rect">
            <a:avLst/>
          </a:prstGeom>
          <a:noFill/>
        </p:spPr>
        <p:txBody>
          <a:bodyPr wrap="none" lIns="36000" tIns="0" rIns="0" bIns="0" rtlCol="0" anchor="ctr" anchorCtr="0">
            <a:spAutoFit/>
          </a:bodyPr>
          <a:lstStyle/>
          <a:p>
            <a:r>
              <a:rPr lang="fr-FR" sz="1000" smtClean="0">
                <a:solidFill>
                  <a:srgbClr val="7F7F7F"/>
                </a:solidFill>
              </a:rPr>
              <a:t>|  </a:t>
            </a:r>
            <a:fld id="{A4A6FBFB-9464-423D-8908-BCA7DB9DC592}" type="slidenum">
              <a:rPr lang="fr-FR" sz="1000" smtClean="0">
                <a:solidFill>
                  <a:srgbClr val="7F7F7F"/>
                </a:solidFill>
                <a:cs typeface="Arial" pitchFamily="34" charset="0"/>
              </a:rPr>
              <a:pPr/>
              <a:t>‹N°›</a:t>
            </a:fld>
            <a:endParaRPr lang="fr-FR" sz="1000">
              <a:solidFill>
                <a:srgbClr val="7F7F7F"/>
              </a:solidFill>
              <a:cs typeface="Arial" pitchFamily="34" charset="0"/>
            </a:endParaRPr>
          </a:p>
        </p:txBody>
      </p:sp>
    </p:spTree>
    <p:extLst>
      <p:ext uri="{BB962C8B-B14F-4D97-AF65-F5344CB8AC3E}">
        <p14:creationId xmlns:p14="http://schemas.microsoft.com/office/powerpoint/2010/main" val="2577802431"/>
      </p:ext>
    </p:extLst>
  </p:cSld>
  <p:clrMap bg1="lt1" tx1="dk1" bg2="lt2" tx2="dk2" accent1="accent1" accent2="accent2" accent3="accent3" accent4="accent4" accent5="accent5" accent6="accent6" hlink="hlink" folHlink="folHlink"/>
  <p:timing>
    <p:tnLst>
      <p:par>
        <p:cTn id="1" dur="indefinite" restart="never" nodeType="tmRoot"/>
      </p:par>
    </p:tnLst>
  </p:timing>
  <p:hf hdr="0" dt="0"/>
  <p:txStyles>
    <p:titleStyle>
      <a:lvl1pPr marL="0" indent="0" algn="l" defTabSz="914400" rtl="0" eaLnBrk="1" latinLnBrk="0" hangingPunct="1">
        <a:spcBef>
          <a:spcPts val="0"/>
        </a:spcBef>
        <a:buNone/>
        <a:defRPr sz="2800" kern="1200" cap="all" baseline="0">
          <a:solidFill>
            <a:schemeClr val="accent3"/>
          </a:solidFill>
          <a:latin typeface="+mj-lt"/>
          <a:ea typeface="+mj-ea"/>
          <a:cs typeface="+mj-cs"/>
        </a:defRPr>
      </a:lvl1pPr>
    </p:titleStyle>
    <p:bodyStyle>
      <a:lvl1pPr marL="179388" indent="-179388" algn="l" defTabSz="914400" rtl="0" eaLnBrk="1" latinLnBrk="0" hangingPunct="1">
        <a:spcBef>
          <a:spcPts val="1800"/>
        </a:spcBef>
        <a:buClr>
          <a:schemeClr val="accent3"/>
        </a:buClr>
        <a:buFont typeface="Wingdings" pitchFamily="2" charset="2"/>
        <a:buChar char=""/>
        <a:defRPr sz="1600" b="1" kern="1200">
          <a:solidFill>
            <a:schemeClr val="tx1"/>
          </a:solidFill>
          <a:latin typeface="+mn-lt"/>
          <a:ea typeface="+mn-ea"/>
          <a:cs typeface="+mn-cs"/>
        </a:defRPr>
      </a:lvl1pPr>
      <a:lvl2pPr marL="360000" indent="-180000" algn="l" defTabSz="914400" rtl="0" eaLnBrk="1" latinLnBrk="0" hangingPunct="1">
        <a:spcBef>
          <a:spcPts val="600"/>
        </a:spcBef>
        <a:buClr>
          <a:schemeClr val="accent3"/>
        </a:buClr>
        <a:buSzPct val="50000"/>
        <a:buFont typeface="Wingdings" pitchFamily="2" charset="2"/>
        <a:buChar char=""/>
        <a:defRPr sz="1600" kern="1200">
          <a:solidFill>
            <a:schemeClr val="tx1"/>
          </a:solidFill>
          <a:latin typeface="+mn-lt"/>
          <a:ea typeface="+mn-ea"/>
          <a:cs typeface="+mn-cs"/>
        </a:defRPr>
      </a:lvl2pPr>
      <a:lvl3pPr marL="540000" indent="-180000" algn="l" defTabSz="914400" rtl="0" eaLnBrk="1" latinLnBrk="0" hangingPunct="1">
        <a:spcBef>
          <a:spcPts val="300"/>
        </a:spcBef>
        <a:buClr>
          <a:schemeClr val="accent3"/>
        </a:buClr>
        <a:buFont typeface="Arial" pitchFamily="34" charset="0"/>
        <a:buChar char="•"/>
        <a:defRPr sz="1400" kern="1200">
          <a:solidFill>
            <a:schemeClr val="tx1"/>
          </a:solidFill>
          <a:latin typeface="+mn-lt"/>
          <a:ea typeface="+mn-ea"/>
          <a:cs typeface="+mn-cs"/>
        </a:defRPr>
      </a:lvl3pPr>
      <a:lvl4pPr marL="720000" indent="-144000" algn="l" defTabSz="914400" rtl="0" eaLnBrk="1" latinLnBrk="0" hangingPunct="1">
        <a:spcBef>
          <a:spcPts val="0"/>
        </a:spcBef>
        <a:buFont typeface="Arial" pitchFamily="34" charset="0"/>
        <a:buChar char="–"/>
        <a:defRPr sz="1200" kern="1200">
          <a:solidFill>
            <a:schemeClr val="tx1"/>
          </a:solidFill>
          <a:latin typeface="+mn-lt"/>
          <a:ea typeface="+mn-ea"/>
          <a:cs typeface="+mn-cs"/>
        </a:defRPr>
      </a:lvl4pPr>
      <a:lvl5pPr marL="864000" indent="-108000" algn="l" defTabSz="914400" rtl="0" eaLnBrk="1" latinLnBrk="0" hangingPunct="1">
        <a:spcBef>
          <a:spcPts val="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0" y="274638"/>
            <a:ext cx="11137900" cy="850106"/>
          </a:xfrm>
          <a:prstGeom prst="rect">
            <a:avLst/>
          </a:prstGeom>
        </p:spPr>
        <p:txBody>
          <a:bodyPr vert="horz" lIns="36000" tIns="0" rIns="36000" bIns="0" rtlCol="0" anchor="t" anchorCtr="0">
            <a:no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527050" y="1268414"/>
            <a:ext cx="11137900" cy="4857750"/>
          </a:xfrm>
          <a:prstGeom prst="rect">
            <a:avLst/>
          </a:prstGeom>
        </p:spPr>
        <p:txBody>
          <a:bodyPr vert="horz" lIns="36000" tIns="0" rIns="36000" bIns="0" rtlCol="0">
            <a:no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pied de page 4"/>
          <p:cNvSpPr>
            <a:spLocks noGrp="1"/>
          </p:cNvSpPr>
          <p:nvPr>
            <p:ph type="ftr" sz="quarter" idx="3"/>
          </p:nvPr>
        </p:nvSpPr>
        <p:spPr>
          <a:xfrm>
            <a:off x="6096000" y="6381328"/>
            <a:ext cx="5184576" cy="153888"/>
          </a:xfrm>
          <a:prstGeom prst="rect">
            <a:avLst/>
          </a:prstGeom>
        </p:spPr>
        <p:txBody>
          <a:bodyPr vert="horz" wrap="none" lIns="36000" tIns="0" rIns="36000" bIns="0" rtlCol="0" anchor="ctr" anchorCtr="0">
            <a:noAutofit/>
          </a:bodyPr>
          <a:lstStyle>
            <a:lvl1pPr algn="r">
              <a:defRPr sz="1000">
                <a:solidFill>
                  <a:schemeClr val="tx1"/>
                </a:solidFill>
              </a:defRPr>
            </a:lvl1pPr>
          </a:lstStyle>
          <a:p>
            <a:r>
              <a:rPr lang="de-DE" smtClean="0">
                <a:solidFill>
                  <a:srgbClr val="7F7F7F"/>
                </a:solidFill>
              </a:rPr>
              <a:t>EDF SEI - CCP du 17/11/2020</a:t>
            </a:r>
            <a:endParaRPr lang="fr-FR">
              <a:solidFill>
                <a:srgbClr val="7F7F7F"/>
              </a:solidFill>
            </a:endParaRPr>
          </a:p>
        </p:txBody>
      </p:sp>
      <p:pic>
        <p:nvPicPr>
          <p:cNvPr id="7" name="Picture 8" descr="logo_EDF_sommaire"/>
          <p:cNvPicPr>
            <a:picLocks noChangeAspect="1" noChangeArrowheads="1"/>
          </p:cNvPicPr>
          <p:nvPr/>
        </p:nvPicPr>
        <p:blipFill>
          <a:blip r:embed="rId2" cstate="print"/>
          <a:srcRect/>
          <a:stretch>
            <a:fillRect/>
          </a:stretch>
        </p:blipFill>
        <p:spPr bwMode="auto">
          <a:xfrm>
            <a:off x="527051" y="6291264"/>
            <a:ext cx="829733" cy="261937"/>
          </a:xfrm>
          <a:prstGeom prst="rect">
            <a:avLst/>
          </a:prstGeom>
          <a:noFill/>
          <a:ln w="9525">
            <a:noFill/>
            <a:miter lim="800000"/>
            <a:headEnd/>
            <a:tailEnd/>
          </a:ln>
        </p:spPr>
      </p:pic>
      <p:sp>
        <p:nvSpPr>
          <p:cNvPr id="8" name="ZoneTexte 7"/>
          <p:cNvSpPr txBox="1"/>
          <p:nvPr/>
        </p:nvSpPr>
        <p:spPr>
          <a:xfrm>
            <a:off x="11280576" y="6381328"/>
            <a:ext cx="371380" cy="153888"/>
          </a:xfrm>
          <a:prstGeom prst="rect">
            <a:avLst/>
          </a:prstGeom>
          <a:noFill/>
        </p:spPr>
        <p:txBody>
          <a:bodyPr wrap="none" lIns="36000" tIns="0" rIns="0" bIns="0" rtlCol="0" anchor="ctr" anchorCtr="0">
            <a:spAutoFit/>
          </a:bodyPr>
          <a:lstStyle/>
          <a:p>
            <a:r>
              <a:rPr lang="fr-FR" sz="1000" smtClean="0">
                <a:solidFill>
                  <a:srgbClr val="7F7F7F"/>
                </a:solidFill>
              </a:rPr>
              <a:t>|  </a:t>
            </a:r>
            <a:fld id="{A4A6FBFB-9464-423D-8908-BCA7DB9DC592}" type="slidenum">
              <a:rPr lang="fr-FR" sz="1000" smtClean="0">
                <a:solidFill>
                  <a:srgbClr val="7F7F7F"/>
                </a:solidFill>
                <a:cs typeface="Arial" pitchFamily="34" charset="0"/>
              </a:rPr>
              <a:pPr/>
              <a:t>‹N°›</a:t>
            </a:fld>
            <a:endParaRPr lang="fr-FR" sz="1000">
              <a:solidFill>
                <a:srgbClr val="7F7F7F"/>
              </a:solidFill>
              <a:cs typeface="Arial" pitchFamily="34" charset="0"/>
            </a:endParaRPr>
          </a:p>
        </p:txBody>
      </p:sp>
    </p:spTree>
    <p:extLst>
      <p:ext uri="{BB962C8B-B14F-4D97-AF65-F5344CB8AC3E}">
        <p14:creationId xmlns:p14="http://schemas.microsoft.com/office/powerpoint/2010/main" val="973863573"/>
      </p:ext>
    </p:extLst>
  </p:cSld>
  <p:clrMap bg1="lt1" tx1="dk1" bg2="lt2" tx2="dk2" accent1="accent1" accent2="accent2" accent3="accent3" accent4="accent4" accent5="accent5" accent6="accent6" hlink="hlink" folHlink="folHlink"/>
  <p:hf hdr="0" dt="0"/>
  <p:txStyles>
    <p:titleStyle>
      <a:lvl1pPr marL="0" indent="0" algn="l" defTabSz="914400" rtl="0" eaLnBrk="1" latinLnBrk="0" hangingPunct="1">
        <a:spcBef>
          <a:spcPts val="0"/>
        </a:spcBef>
        <a:buNone/>
        <a:defRPr sz="2800" kern="1200" cap="all" baseline="0">
          <a:solidFill>
            <a:schemeClr val="accent3"/>
          </a:solidFill>
          <a:latin typeface="+mj-lt"/>
          <a:ea typeface="+mj-ea"/>
          <a:cs typeface="+mj-cs"/>
        </a:defRPr>
      </a:lvl1pPr>
    </p:titleStyle>
    <p:bodyStyle>
      <a:lvl1pPr marL="179388" indent="-179388" algn="l" defTabSz="914400" rtl="0" eaLnBrk="1" latinLnBrk="0" hangingPunct="1">
        <a:spcBef>
          <a:spcPts val="1800"/>
        </a:spcBef>
        <a:buClr>
          <a:schemeClr val="accent3"/>
        </a:buClr>
        <a:buFont typeface="Wingdings" pitchFamily="2" charset="2"/>
        <a:buChar char=""/>
        <a:defRPr sz="1600" b="1" kern="1200">
          <a:solidFill>
            <a:schemeClr val="tx1"/>
          </a:solidFill>
          <a:latin typeface="+mn-lt"/>
          <a:ea typeface="+mn-ea"/>
          <a:cs typeface="+mn-cs"/>
        </a:defRPr>
      </a:lvl1pPr>
      <a:lvl2pPr marL="360000" indent="-180000" algn="l" defTabSz="914400" rtl="0" eaLnBrk="1" latinLnBrk="0" hangingPunct="1">
        <a:spcBef>
          <a:spcPts val="600"/>
        </a:spcBef>
        <a:buClr>
          <a:schemeClr val="accent3"/>
        </a:buClr>
        <a:buSzPct val="50000"/>
        <a:buFont typeface="Wingdings" pitchFamily="2" charset="2"/>
        <a:buChar char=""/>
        <a:defRPr sz="1600" kern="1200">
          <a:solidFill>
            <a:schemeClr val="tx1"/>
          </a:solidFill>
          <a:latin typeface="+mn-lt"/>
          <a:ea typeface="+mn-ea"/>
          <a:cs typeface="+mn-cs"/>
        </a:defRPr>
      </a:lvl2pPr>
      <a:lvl3pPr marL="540000" indent="-180000" algn="l" defTabSz="914400" rtl="0" eaLnBrk="1" latinLnBrk="0" hangingPunct="1">
        <a:spcBef>
          <a:spcPts val="300"/>
        </a:spcBef>
        <a:buClr>
          <a:schemeClr val="accent3"/>
        </a:buClr>
        <a:buFont typeface="Arial" pitchFamily="34" charset="0"/>
        <a:buChar char="•"/>
        <a:defRPr sz="1400" kern="1200">
          <a:solidFill>
            <a:schemeClr val="tx1"/>
          </a:solidFill>
          <a:latin typeface="+mn-lt"/>
          <a:ea typeface="+mn-ea"/>
          <a:cs typeface="+mn-cs"/>
        </a:defRPr>
      </a:lvl3pPr>
      <a:lvl4pPr marL="720000" indent="-144000" algn="l" defTabSz="914400" rtl="0" eaLnBrk="1" latinLnBrk="0" hangingPunct="1">
        <a:spcBef>
          <a:spcPts val="0"/>
        </a:spcBef>
        <a:buFont typeface="Arial" pitchFamily="34" charset="0"/>
        <a:buChar char="–"/>
        <a:defRPr sz="1200" kern="1200">
          <a:solidFill>
            <a:schemeClr val="tx1"/>
          </a:solidFill>
          <a:latin typeface="+mn-lt"/>
          <a:ea typeface="+mn-ea"/>
          <a:cs typeface="+mn-cs"/>
        </a:defRPr>
      </a:lvl4pPr>
      <a:lvl5pPr marL="864000" indent="-108000" algn="l" defTabSz="914400" rtl="0" eaLnBrk="1" latinLnBrk="0" hangingPunct="1">
        <a:spcBef>
          <a:spcPts val="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0" y="274638"/>
            <a:ext cx="11137900" cy="850106"/>
          </a:xfrm>
          <a:prstGeom prst="rect">
            <a:avLst/>
          </a:prstGeom>
        </p:spPr>
        <p:txBody>
          <a:bodyPr vert="horz" lIns="36000" tIns="0" rIns="36000" bIns="0" rtlCol="0" anchor="t" anchorCtr="0">
            <a:no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527050" y="1268414"/>
            <a:ext cx="11137900" cy="4857750"/>
          </a:xfrm>
          <a:prstGeom prst="rect">
            <a:avLst/>
          </a:prstGeom>
        </p:spPr>
        <p:txBody>
          <a:bodyPr vert="horz" lIns="36000" tIns="0" rIns="36000" bIns="0" rtlCol="0">
            <a:no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pied de page 4"/>
          <p:cNvSpPr>
            <a:spLocks noGrp="1"/>
          </p:cNvSpPr>
          <p:nvPr>
            <p:ph type="ftr" sz="quarter" idx="3"/>
          </p:nvPr>
        </p:nvSpPr>
        <p:spPr>
          <a:xfrm>
            <a:off x="6096000" y="6381328"/>
            <a:ext cx="5184576" cy="153888"/>
          </a:xfrm>
          <a:prstGeom prst="rect">
            <a:avLst/>
          </a:prstGeom>
        </p:spPr>
        <p:txBody>
          <a:bodyPr vert="horz" wrap="none" lIns="36000" tIns="0" rIns="36000" bIns="0" rtlCol="0" anchor="ctr" anchorCtr="0">
            <a:noAutofit/>
          </a:bodyPr>
          <a:lstStyle>
            <a:lvl1pPr algn="r">
              <a:defRPr sz="1000">
                <a:solidFill>
                  <a:schemeClr val="tx1"/>
                </a:solidFill>
              </a:defRPr>
            </a:lvl1pPr>
          </a:lstStyle>
          <a:p>
            <a:r>
              <a:rPr lang="de-DE" smtClean="0">
                <a:solidFill>
                  <a:srgbClr val="7F7F7F"/>
                </a:solidFill>
              </a:rPr>
              <a:t>EDF SEI - CCP du 17/11/2020</a:t>
            </a:r>
            <a:endParaRPr lang="fr-FR">
              <a:solidFill>
                <a:srgbClr val="7F7F7F"/>
              </a:solidFill>
            </a:endParaRPr>
          </a:p>
        </p:txBody>
      </p:sp>
      <p:pic>
        <p:nvPicPr>
          <p:cNvPr id="7" name="Picture 8" descr="logo_EDF_sommaire"/>
          <p:cNvPicPr>
            <a:picLocks noChangeAspect="1" noChangeArrowheads="1"/>
          </p:cNvPicPr>
          <p:nvPr/>
        </p:nvPicPr>
        <p:blipFill>
          <a:blip r:embed="rId2" cstate="print"/>
          <a:srcRect/>
          <a:stretch>
            <a:fillRect/>
          </a:stretch>
        </p:blipFill>
        <p:spPr bwMode="auto">
          <a:xfrm>
            <a:off x="527051" y="6291264"/>
            <a:ext cx="829733" cy="261937"/>
          </a:xfrm>
          <a:prstGeom prst="rect">
            <a:avLst/>
          </a:prstGeom>
          <a:noFill/>
          <a:ln w="9525">
            <a:noFill/>
            <a:miter lim="800000"/>
            <a:headEnd/>
            <a:tailEnd/>
          </a:ln>
        </p:spPr>
      </p:pic>
      <p:sp>
        <p:nvSpPr>
          <p:cNvPr id="8" name="ZoneTexte 7"/>
          <p:cNvSpPr txBox="1"/>
          <p:nvPr/>
        </p:nvSpPr>
        <p:spPr>
          <a:xfrm>
            <a:off x="11280576" y="6381328"/>
            <a:ext cx="371380" cy="153888"/>
          </a:xfrm>
          <a:prstGeom prst="rect">
            <a:avLst/>
          </a:prstGeom>
          <a:noFill/>
        </p:spPr>
        <p:txBody>
          <a:bodyPr wrap="none" lIns="36000" tIns="0" rIns="0" bIns="0" rtlCol="0" anchor="ctr" anchorCtr="0">
            <a:spAutoFit/>
          </a:bodyPr>
          <a:lstStyle/>
          <a:p>
            <a:r>
              <a:rPr lang="fr-FR" sz="1000" smtClean="0">
                <a:solidFill>
                  <a:srgbClr val="7F7F7F"/>
                </a:solidFill>
              </a:rPr>
              <a:t>|  </a:t>
            </a:r>
            <a:fld id="{A4A6FBFB-9464-423D-8908-BCA7DB9DC592}" type="slidenum">
              <a:rPr lang="fr-FR" sz="1000" smtClean="0">
                <a:solidFill>
                  <a:srgbClr val="7F7F7F"/>
                </a:solidFill>
                <a:cs typeface="Arial" pitchFamily="34" charset="0"/>
              </a:rPr>
              <a:pPr/>
              <a:t>‹N°›</a:t>
            </a:fld>
            <a:endParaRPr lang="fr-FR" sz="1000">
              <a:solidFill>
                <a:srgbClr val="7F7F7F"/>
              </a:solidFill>
              <a:cs typeface="Arial" pitchFamily="34" charset="0"/>
            </a:endParaRPr>
          </a:p>
        </p:txBody>
      </p:sp>
    </p:spTree>
    <p:extLst>
      <p:ext uri="{BB962C8B-B14F-4D97-AF65-F5344CB8AC3E}">
        <p14:creationId xmlns:p14="http://schemas.microsoft.com/office/powerpoint/2010/main" val="1078050573"/>
      </p:ext>
    </p:extLst>
  </p:cSld>
  <p:clrMap bg1="lt1" tx1="dk1" bg2="lt2" tx2="dk2" accent1="accent1" accent2="accent2" accent3="accent3" accent4="accent4" accent5="accent5" accent6="accent6" hlink="hlink" folHlink="folHlink"/>
  <p:hf hdr="0" dt="0"/>
  <p:txStyles>
    <p:titleStyle>
      <a:lvl1pPr marL="0" indent="0" algn="l" defTabSz="914400" rtl="0" eaLnBrk="1" latinLnBrk="0" hangingPunct="1">
        <a:spcBef>
          <a:spcPts val="0"/>
        </a:spcBef>
        <a:buNone/>
        <a:defRPr sz="2800" kern="1200" cap="all" baseline="0">
          <a:solidFill>
            <a:schemeClr val="accent3"/>
          </a:solidFill>
          <a:latin typeface="+mj-lt"/>
          <a:ea typeface="+mj-ea"/>
          <a:cs typeface="+mj-cs"/>
        </a:defRPr>
      </a:lvl1pPr>
    </p:titleStyle>
    <p:bodyStyle>
      <a:lvl1pPr marL="179388" indent="-179388" algn="l" defTabSz="914400" rtl="0" eaLnBrk="1" latinLnBrk="0" hangingPunct="1">
        <a:spcBef>
          <a:spcPts val="1800"/>
        </a:spcBef>
        <a:buClr>
          <a:schemeClr val="accent3"/>
        </a:buClr>
        <a:buFont typeface="Wingdings" pitchFamily="2" charset="2"/>
        <a:buChar char=""/>
        <a:defRPr sz="1600" b="1" kern="1200">
          <a:solidFill>
            <a:schemeClr val="tx1"/>
          </a:solidFill>
          <a:latin typeface="+mn-lt"/>
          <a:ea typeface="+mn-ea"/>
          <a:cs typeface="+mn-cs"/>
        </a:defRPr>
      </a:lvl1pPr>
      <a:lvl2pPr marL="360000" indent="-180000" algn="l" defTabSz="914400" rtl="0" eaLnBrk="1" latinLnBrk="0" hangingPunct="1">
        <a:spcBef>
          <a:spcPts val="600"/>
        </a:spcBef>
        <a:buClr>
          <a:schemeClr val="accent3"/>
        </a:buClr>
        <a:buSzPct val="50000"/>
        <a:buFont typeface="Wingdings" pitchFamily="2" charset="2"/>
        <a:buChar char=""/>
        <a:defRPr sz="1600" kern="1200">
          <a:solidFill>
            <a:schemeClr val="tx1"/>
          </a:solidFill>
          <a:latin typeface="+mn-lt"/>
          <a:ea typeface="+mn-ea"/>
          <a:cs typeface="+mn-cs"/>
        </a:defRPr>
      </a:lvl2pPr>
      <a:lvl3pPr marL="540000" indent="-180000" algn="l" defTabSz="914400" rtl="0" eaLnBrk="1" latinLnBrk="0" hangingPunct="1">
        <a:spcBef>
          <a:spcPts val="300"/>
        </a:spcBef>
        <a:buClr>
          <a:schemeClr val="accent3"/>
        </a:buClr>
        <a:buFont typeface="Arial" pitchFamily="34" charset="0"/>
        <a:buChar char="•"/>
        <a:defRPr sz="1400" kern="1200">
          <a:solidFill>
            <a:schemeClr val="tx1"/>
          </a:solidFill>
          <a:latin typeface="+mn-lt"/>
          <a:ea typeface="+mn-ea"/>
          <a:cs typeface="+mn-cs"/>
        </a:defRPr>
      </a:lvl3pPr>
      <a:lvl4pPr marL="720000" indent="-144000" algn="l" defTabSz="914400" rtl="0" eaLnBrk="1" latinLnBrk="0" hangingPunct="1">
        <a:spcBef>
          <a:spcPts val="0"/>
        </a:spcBef>
        <a:buFont typeface="Arial" pitchFamily="34" charset="0"/>
        <a:buChar char="–"/>
        <a:defRPr sz="1200" kern="1200">
          <a:solidFill>
            <a:schemeClr val="tx1"/>
          </a:solidFill>
          <a:latin typeface="+mn-lt"/>
          <a:ea typeface="+mn-ea"/>
          <a:cs typeface="+mn-cs"/>
        </a:defRPr>
      </a:lvl4pPr>
      <a:lvl5pPr marL="864000" indent="-108000" algn="l" defTabSz="914400" rtl="0" eaLnBrk="1" latinLnBrk="0" hangingPunct="1">
        <a:spcBef>
          <a:spcPts val="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0" y="274638"/>
            <a:ext cx="11137900" cy="850106"/>
          </a:xfrm>
          <a:prstGeom prst="rect">
            <a:avLst/>
          </a:prstGeom>
        </p:spPr>
        <p:txBody>
          <a:bodyPr vert="horz" lIns="36000" tIns="0" rIns="36000" bIns="0" rtlCol="0" anchor="t" anchorCtr="0">
            <a:no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527050" y="1268414"/>
            <a:ext cx="11137900" cy="4857750"/>
          </a:xfrm>
          <a:prstGeom prst="rect">
            <a:avLst/>
          </a:prstGeom>
        </p:spPr>
        <p:txBody>
          <a:bodyPr vert="horz" lIns="36000" tIns="0" rIns="36000" bIns="0" rtlCol="0">
            <a:no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pied de page 4"/>
          <p:cNvSpPr>
            <a:spLocks noGrp="1"/>
          </p:cNvSpPr>
          <p:nvPr>
            <p:ph type="ftr" sz="quarter" idx="3"/>
          </p:nvPr>
        </p:nvSpPr>
        <p:spPr>
          <a:xfrm>
            <a:off x="6096000" y="6381328"/>
            <a:ext cx="5184576" cy="153888"/>
          </a:xfrm>
          <a:prstGeom prst="rect">
            <a:avLst/>
          </a:prstGeom>
        </p:spPr>
        <p:txBody>
          <a:bodyPr vert="horz" wrap="none" lIns="36000" tIns="0" rIns="36000" bIns="0" rtlCol="0" anchor="ctr" anchorCtr="0">
            <a:noAutofit/>
          </a:bodyPr>
          <a:lstStyle>
            <a:lvl1pPr algn="r">
              <a:defRPr sz="1000">
                <a:solidFill>
                  <a:schemeClr val="tx1"/>
                </a:solidFill>
              </a:defRPr>
            </a:lvl1pPr>
          </a:lstStyle>
          <a:p>
            <a:r>
              <a:rPr lang="de-DE" smtClean="0">
                <a:solidFill>
                  <a:srgbClr val="7F7F7F"/>
                </a:solidFill>
              </a:rPr>
              <a:t>EDF SEI - CCP du 17/11/2020</a:t>
            </a:r>
            <a:endParaRPr lang="fr-FR">
              <a:solidFill>
                <a:srgbClr val="7F7F7F"/>
              </a:solidFill>
            </a:endParaRPr>
          </a:p>
        </p:txBody>
      </p:sp>
      <p:pic>
        <p:nvPicPr>
          <p:cNvPr id="7" name="Picture 8" descr="logo_EDF_sommaire"/>
          <p:cNvPicPr>
            <a:picLocks noChangeAspect="1" noChangeArrowheads="1"/>
          </p:cNvPicPr>
          <p:nvPr/>
        </p:nvPicPr>
        <p:blipFill>
          <a:blip r:embed="rId2" cstate="print"/>
          <a:srcRect/>
          <a:stretch>
            <a:fillRect/>
          </a:stretch>
        </p:blipFill>
        <p:spPr bwMode="auto">
          <a:xfrm>
            <a:off x="527051" y="6291264"/>
            <a:ext cx="829733" cy="261937"/>
          </a:xfrm>
          <a:prstGeom prst="rect">
            <a:avLst/>
          </a:prstGeom>
          <a:noFill/>
          <a:ln w="9525">
            <a:noFill/>
            <a:miter lim="800000"/>
            <a:headEnd/>
            <a:tailEnd/>
          </a:ln>
        </p:spPr>
      </p:pic>
      <p:sp>
        <p:nvSpPr>
          <p:cNvPr id="8" name="ZoneTexte 7"/>
          <p:cNvSpPr txBox="1"/>
          <p:nvPr/>
        </p:nvSpPr>
        <p:spPr>
          <a:xfrm>
            <a:off x="11280576" y="6381328"/>
            <a:ext cx="371380" cy="153888"/>
          </a:xfrm>
          <a:prstGeom prst="rect">
            <a:avLst/>
          </a:prstGeom>
          <a:noFill/>
        </p:spPr>
        <p:txBody>
          <a:bodyPr wrap="none" lIns="36000" tIns="0" rIns="0" bIns="0" rtlCol="0" anchor="ctr" anchorCtr="0">
            <a:spAutoFit/>
          </a:bodyPr>
          <a:lstStyle/>
          <a:p>
            <a:r>
              <a:rPr lang="fr-FR" sz="1000" smtClean="0">
                <a:solidFill>
                  <a:srgbClr val="7F7F7F"/>
                </a:solidFill>
              </a:rPr>
              <a:t>|  </a:t>
            </a:r>
            <a:fld id="{A4A6FBFB-9464-423D-8908-BCA7DB9DC592}" type="slidenum">
              <a:rPr lang="fr-FR" sz="1000" smtClean="0">
                <a:solidFill>
                  <a:srgbClr val="7F7F7F"/>
                </a:solidFill>
                <a:cs typeface="Arial" pitchFamily="34" charset="0"/>
              </a:rPr>
              <a:pPr/>
              <a:t>‹N°›</a:t>
            </a:fld>
            <a:endParaRPr lang="fr-FR" sz="1000">
              <a:solidFill>
                <a:srgbClr val="7F7F7F"/>
              </a:solidFill>
              <a:cs typeface="Arial" pitchFamily="34" charset="0"/>
            </a:endParaRPr>
          </a:p>
        </p:txBody>
      </p:sp>
    </p:spTree>
    <p:extLst>
      <p:ext uri="{BB962C8B-B14F-4D97-AF65-F5344CB8AC3E}">
        <p14:creationId xmlns:p14="http://schemas.microsoft.com/office/powerpoint/2010/main" val="1465508727"/>
      </p:ext>
    </p:extLst>
  </p:cSld>
  <p:clrMap bg1="lt1" tx1="dk1" bg2="lt2" tx2="dk2" accent1="accent1" accent2="accent2" accent3="accent3" accent4="accent4" accent5="accent5" accent6="accent6" hlink="hlink" folHlink="folHlink"/>
  <p:hf hdr="0" dt="0"/>
  <p:txStyles>
    <p:titleStyle>
      <a:lvl1pPr marL="0" indent="0" algn="l" defTabSz="914400" rtl="0" eaLnBrk="1" latinLnBrk="0" hangingPunct="1">
        <a:spcBef>
          <a:spcPts val="0"/>
        </a:spcBef>
        <a:buNone/>
        <a:defRPr sz="2800" kern="1200" cap="all" baseline="0">
          <a:solidFill>
            <a:schemeClr val="accent3"/>
          </a:solidFill>
          <a:latin typeface="+mj-lt"/>
          <a:ea typeface="+mj-ea"/>
          <a:cs typeface="+mj-cs"/>
        </a:defRPr>
      </a:lvl1pPr>
    </p:titleStyle>
    <p:bodyStyle>
      <a:lvl1pPr marL="179388" indent="-179388" algn="l" defTabSz="914400" rtl="0" eaLnBrk="1" latinLnBrk="0" hangingPunct="1">
        <a:spcBef>
          <a:spcPts val="1800"/>
        </a:spcBef>
        <a:buClr>
          <a:schemeClr val="accent3"/>
        </a:buClr>
        <a:buFont typeface="Wingdings" pitchFamily="2" charset="2"/>
        <a:buChar char=""/>
        <a:defRPr sz="1600" b="1" kern="1200">
          <a:solidFill>
            <a:schemeClr val="tx1"/>
          </a:solidFill>
          <a:latin typeface="+mn-lt"/>
          <a:ea typeface="+mn-ea"/>
          <a:cs typeface="+mn-cs"/>
        </a:defRPr>
      </a:lvl1pPr>
      <a:lvl2pPr marL="360000" indent="-180000" algn="l" defTabSz="914400" rtl="0" eaLnBrk="1" latinLnBrk="0" hangingPunct="1">
        <a:spcBef>
          <a:spcPts val="600"/>
        </a:spcBef>
        <a:buClr>
          <a:schemeClr val="accent3"/>
        </a:buClr>
        <a:buSzPct val="50000"/>
        <a:buFont typeface="Wingdings" pitchFamily="2" charset="2"/>
        <a:buChar char=""/>
        <a:defRPr sz="1600" kern="1200">
          <a:solidFill>
            <a:schemeClr val="tx1"/>
          </a:solidFill>
          <a:latin typeface="+mn-lt"/>
          <a:ea typeface="+mn-ea"/>
          <a:cs typeface="+mn-cs"/>
        </a:defRPr>
      </a:lvl2pPr>
      <a:lvl3pPr marL="540000" indent="-180000" algn="l" defTabSz="914400" rtl="0" eaLnBrk="1" latinLnBrk="0" hangingPunct="1">
        <a:spcBef>
          <a:spcPts val="300"/>
        </a:spcBef>
        <a:buClr>
          <a:schemeClr val="accent3"/>
        </a:buClr>
        <a:buFont typeface="Arial" pitchFamily="34" charset="0"/>
        <a:buChar char="•"/>
        <a:defRPr sz="1400" kern="1200">
          <a:solidFill>
            <a:schemeClr val="tx1"/>
          </a:solidFill>
          <a:latin typeface="+mn-lt"/>
          <a:ea typeface="+mn-ea"/>
          <a:cs typeface="+mn-cs"/>
        </a:defRPr>
      </a:lvl3pPr>
      <a:lvl4pPr marL="720000" indent="-144000" algn="l" defTabSz="914400" rtl="0" eaLnBrk="1" latinLnBrk="0" hangingPunct="1">
        <a:spcBef>
          <a:spcPts val="0"/>
        </a:spcBef>
        <a:buFont typeface="Arial" pitchFamily="34" charset="0"/>
        <a:buChar char="–"/>
        <a:defRPr sz="1200" kern="1200">
          <a:solidFill>
            <a:schemeClr val="tx1"/>
          </a:solidFill>
          <a:latin typeface="+mn-lt"/>
          <a:ea typeface="+mn-ea"/>
          <a:cs typeface="+mn-cs"/>
        </a:defRPr>
      </a:lvl4pPr>
      <a:lvl5pPr marL="864000" indent="-108000" algn="l" defTabSz="914400" rtl="0" eaLnBrk="1" latinLnBrk="0" hangingPunct="1">
        <a:spcBef>
          <a:spcPts val="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0" y="274638"/>
            <a:ext cx="11137900" cy="850106"/>
          </a:xfrm>
          <a:prstGeom prst="rect">
            <a:avLst/>
          </a:prstGeom>
        </p:spPr>
        <p:txBody>
          <a:bodyPr vert="horz" lIns="36000" tIns="0" rIns="36000" bIns="0" rtlCol="0" anchor="t" anchorCtr="0">
            <a:no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527050" y="1268414"/>
            <a:ext cx="11137900" cy="4857750"/>
          </a:xfrm>
          <a:prstGeom prst="rect">
            <a:avLst/>
          </a:prstGeom>
        </p:spPr>
        <p:txBody>
          <a:bodyPr vert="horz" lIns="36000" tIns="0" rIns="36000" bIns="0" rtlCol="0">
            <a:no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pied de page 4"/>
          <p:cNvSpPr>
            <a:spLocks noGrp="1"/>
          </p:cNvSpPr>
          <p:nvPr>
            <p:ph type="ftr" sz="quarter" idx="3"/>
          </p:nvPr>
        </p:nvSpPr>
        <p:spPr>
          <a:xfrm>
            <a:off x="6096000" y="6381328"/>
            <a:ext cx="5184576" cy="153888"/>
          </a:xfrm>
          <a:prstGeom prst="rect">
            <a:avLst/>
          </a:prstGeom>
        </p:spPr>
        <p:txBody>
          <a:bodyPr vert="horz" wrap="none" lIns="36000" tIns="0" rIns="36000" bIns="0" rtlCol="0" anchor="ctr" anchorCtr="0">
            <a:noAutofit/>
          </a:bodyPr>
          <a:lstStyle>
            <a:lvl1pPr algn="r">
              <a:defRPr sz="1000">
                <a:solidFill>
                  <a:schemeClr val="tx1"/>
                </a:solidFill>
              </a:defRPr>
            </a:lvl1pPr>
          </a:lstStyle>
          <a:p>
            <a:r>
              <a:rPr lang="de-DE" smtClean="0">
                <a:solidFill>
                  <a:srgbClr val="7F7F7F"/>
                </a:solidFill>
              </a:rPr>
              <a:t>EDF SEI - CCP du 17/11/2020</a:t>
            </a:r>
            <a:endParaRPr lang="fr-FR">
              <a:solidFill>
                <a:srgbClr val="7F7F7F"/>
              </a:solidFill>
            </a:endParaRPr>
          </a:p>
        </p:txBody>
      </p:sp>
      <p:pic>
        <p:nvPicPr>
          <p:cNvPr id="7" name="Picture 8" descr="logo_EDF_sommaire"/>
          <p:cNvPicPr>
            <a:picLocks noChangeAspect="1" noChangeArrowheads="1"/>
          </p:cNvPicPr>
          <p:nvPr/>
        </p:nvPicPr>
        <p:blipFill>
          <a:blip r:embed="rId2" cstate="print"/>
          <a:srcRect/>
          <a:stretch>
            <a:fillRect/>
          </a:stretch>
        </p:blipFill>
        <p:spPr bwMode="auto">
          <a:xfrm>
            <a:off x="527051" y="6291264"/>
            <a:ext cx="829733" cy="261937"/>
          </a:xfrm>
          <a:prstGeom prst="rect">
            <a:avLst/>
          </a:prstGeom>
          <a:noFill/>
          <a:ln w="9525">
            <a:noFill/>
            <a:miter lim="800000"/>
            <a:headEnd/>
            <a:tailEnd/>
          </a:ln>
        </p:spPr>
      </p:pic>
      <p:sp>
        <p:nvSpPr>
          <p:cNvPr id="8" name="ZoneTexte 7"/>
          <p:cNvSpPr txBox="1"/>
          <p:nvPr/>
        </p:nvSpPr>
        <p:spPr>
          <a:xfrm>
            <a:off x="11280576" y="6381328"/>
            <a:ext cx="371380" cy="153888"/>
          </a:xfrm>
          <a:prstGeom prst="rect">
            <a:avLst/>
          </a:prstGeom>
          <a:noFill/>
        </p:spPr>
        <p:txBody>
          <a:bodyPr wrap="none" lIns="36000" tIns="0" rIns="0" bIns="0" rtlCol="0" anchor="ctr" anchorCtr="0">
            <a:spAutoFit/>
          </a:bodyPr>
          <a:lstStyle/>
          <a:p>
            <a:r>
              <a:rPr lang="fr-FR" sz="1000" smtClean="0">
                <a:solidFill>
                  <a:srgbClr val="7F7F7F"/>
                </a:solidFill>
              </a:rPr>
              <a:t>|  </a:t>
            </a:r>
            <a:fld id="{A4A6FBFB-9464-423D-8908-BCA7DB9DC592}" type="slidenum">
              <a:rPr lang="fr-FR" sz="1000" smtClean="0">
                <a:solidFill>
                  <a:srgbClr val="7F7F7F"/>
                </a:solidFill>
                <a:cs typeface="Arial" pitchFamily="34" charset="0"/>
              </a:rPr>
              <a:pPr/>
              <a:t>‹N°›</a:t>
            </a:fld>
            <a:endParaRPr lang="fr-FR" sz="1000">
              <a:solidFill>
                <a:srgbClr val="7F7F7F"/>
              </a:solidFill>
              <a:cs typeface="Arial" pitchFamily="34" charset="0"/>
            </a:endParaRPr>
          </a:p>
        </p:txBody>
      </p:sp>
    </p:spTree>
    <p:extLst>
      <p:ext uri="{BB962C8B-B14F-4D97-AF65-F5344CB8AC3E}">
        <p14:creationId xmlns:p14="http://schemas.microsoft.com/office/powerpoint/2010/main" val="1696931317"/>
      </p:ext>
    </p:extLst>
  </p:cSld>
  <p:clrMap bg1="lt1" tx1="dk1" bg2="lt2" tx2="dk2" accent1="accent1" accent2="accent2" accent3="accent3" accent4="accent4" accent5="accent5" accent6="accent6" hlink="hlink" folHlink="folHlink"/>
  <p:hf hdr="0" dt="0"/>
  <p:txStyles>
    <p:titleStyle>
      <a:lvl1pPr marL="0" indent="0" algn="l" defTabSz="914400" rtl="0" eaLnBrk="1" latinLnBrk="0" hangingPunct="1">
        <a:spcBef>
          <a:spcPts val="0"/>
        </a:spcBef>
        <a:buNone/>
        <a:defRPr sz="2800" kern="1200" cap="all" baseline="0">
          <a:solidFill>
            <a:schemeClr val="accent3"/>
          </a:solidFill>
          <a:latin typeface="+mj-lt"/>
          <a:ea typeface="+mj-ea"/>
          <a:cs typeface="+mj-cs"/>
        </a:defRPr>
      </a:lvl1pPr>
    </p:titleStyle>
    <p:bodyStyle>
      <a:lvl1pPr marL="179388" indent="-179388" algn="l" defTabSz="914400" rtl="0" eaLnBrk="1" latinLnBrk="0" hangingPunct="1">
        <a:spcBef>
          <a:spcPts val="1800"/>
        </a:spcBef>
        <a:buClr>
          <a:schemeClr val="accent3"/>
        </a:buClr>
        <a:buFont typeface="Wingdings" pitchFamily="2" charset="2"/>
        <a:buChar char=""/>
        <a:defRPr sz="1600" b="1" kern="1200">
          <a:solidFill>
            <a:schemeClr val="tx1"/>
          </a:solidFill>
          <a:latin typeface="+mn-lt"/>
          <a:ea typeface="+mn-ea"/>
          <a:cs typeface="+mn-cs"/>
        </a:defRPr>
      </a:lvl1pPr>
      <a:lvl2pPr marL="360000" indent="-180000" algn="l" defTabSz="914400" rtl="0" eaLnBrk="1" latinLnBrk="0" hangingPunct="1">
        <a:spcBef>
          <a:spcPts val="600"/>
        </a:spcBef>
        <a:buClr>
          <a:schemeClr val="accent3"/>
        </a:buClr>
        <a:buSzPct val="50000"/>
        <a:buFont typeface="Wingdings" pitchFamily="2" charset="2"/>
        <a:buChar char=""/>
        <a:defRPr sz="1600" kern="1200">
          <a:solidFill>
            <a:schemeClr val="tx1"/>
          </a:solidFill>
          <a:latin typeface="+mn-lt"/>
          <a:ea typeface="+mn-ea"/>
          <a:cs typeface="+mn-cs"/>
        </a:defRPr>
      </a:lvl2pPr>
      <a:lvl3pPr marL="540000" indent="-180000" algn="l" defTabSz="914400" rtl="0" eaLnBrk="1" latinLnBrk="0" hangingPunct="1">
        <a:spcBef>
          <a:spcPts val="300"/>
        </a:spcBef>
        <a:buClr>
          <a:schemeClr val="accent3"/>
        </a:buClr>
        <a:buFont typeface="Arial" pitchFamily="34" charset="0"/>
        <a:buChar char="•"/>
        <a:defRPr sz="1400" kern="1200">
          <a:solidFill>
            <a:schemeClr val="tx1"/>
          </a:solidFill>
          <a:latin typeface="+mn-lt"/>
          <a:ea typeface="+mn-ea"/>
          <a:cs typeface="+mn-cs"/>
        </a:defRPr>
      </a:lvl3pPr>
      <a:lvl4pPr marL="720000" indent="-144000" algn="l" defTabSz="914400" rtl="0" eaLnBrk="1" latinLnBrk="0" hangingPunct="1">
        <a:spcBef>
          <a:spcPts val="0"/>
        </a:spcBef>
        <a:buFont typeface="Arial" pitchFamily="34" charset="0"/>
        <a:buChar char="–"/>
        <a:defRPr sz="1200" kern="1200">
          <a:solidFill>
            <a:schemeClr val="tx1"/>
          </a:solidFill>
          <a:latin typeface="+mn-lt"/>
          <a:ea typeface="+mn-ea"/>
          <a:cs typeface="+mn-cs"/>
        </a:defRPr>
      </a:lvl4pPr>
      <a:lvl5pPr marL="864000" indent="-108000" algn="l" defTabSz="914400" rtl="0" eaLnBrk="1" latinLnBrk="0" hangingPunct="1">
        <a:spcBef>
          <a:spcPts val="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0" y="274638"/>
            <a:ext cx="11137900" cy="850106"/>
          </a:xfrm>
          <a:prstGeom prst="rect">
            <a:avLst/>
          </a:prstGeom>
        </p:spPr>
        <p:txBody>
          <a:bodyPr vert="horz" lIns="36000" tIns="0" rIns="36000" bIns="0" rtlCol="0" anchor="t" anchorCtr="0">
            <a:no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527050" y="1268414"/>
            <a:ext cx="11137900" cy="4857750"/>
          </a:xfrm>
          <a:prstGeom prst="rect">
            <a:avLst/>
          </a:prstGeom>
        </p:spPr>
        <p:txBody>
          <a:bodyPr vert="horz" lIns="36000" tIns="0" rIns="36000" bIns="0" rtlCol="0">
            <a:no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pied de page 4"/>
          <p:cNvSpPr>
            <a:spLocks noGrp="1"/>
          </p:cNvSpPr>
          <p:nvPr>
            <p:ph type="ftr" sz="quarter" idx="3"/>
          </p:nvPr>
        </p:nvSpPr>
        <p:spPr>
          <a:xfrm>
            <a:off x="6096000" y="6381328"/>
            <a:ext cx="5184576" cy="153888"/>
          </a:xfrm>
          <a:prstGeom prst="rect">
            <a:avLst/>
          </a:prstGeom>
        </p:spPr>
        <p:txBody>
          <a:bodyPr vert="horz" wrap="none" lIns="36000" tIns="0" rIns="36000" bIns="0" rtlCol="0" anchor="ctr" anchorCtr="0">
            <a:noAutofit/>
          </a:bodyPr>
          <a:lstStyle>
            <a:lvl1pPr algn="r">
              <a:defRPr sz="1000">
                <a:solidFill>
                  <a:schemeClr val="tx1"/>
                </a:solidFill>
              </a:defRPr>
            </a:lvl1pPr>
          </a:lstStyle>
          <a:p>
            <a:r>
              <a:rPr lang="de-DE" smtClean="0">
                <a:solidFill>
                  <a:srgbClr val="7F7F7F"/>
                </a:solidFill>
              </a:rPr>
              <a:t>EDF SEI - CCP du 17/11/2020</a:t>
            </a:r>
            <a:endParaRPr lang="fr-FR">
              <a:solidFill>
                <a:srgbClr val="7F7F7F"/>
              </a:solidFill>
            </a:endParaRPr>
          </a:p>
        </p:txBody>
      </p:sp>
      <p:pic>
        <p:nvPicPr>
          <p:cNvPr id="7" name="Picture 8" descr="logo_EDF_sommaire"/>
          <p:cNvPicPr>
            <a:picLocks noChangeAspect="1" noChangeArrowheads="1"/>
          </p:cNvPicPr>
          <p:nvPr/>
        </p:nvPicPr>
        <p:blipFill>
          <a:blip r:embed="rId2" cstate="print"/>
          <a:srcRect/>
          <a:stretch>
            <a:fillRect/>
          </a:stretch>
        </p:blipFill>
        <p:spPr bwMode="auto">
          <a:xfrm>
            <a:off x="527051" y="6291264"/>
            <a:ext cx="829733" cy="261937"/>
          </a:xfrm>
          <a:prstGeom prst="rect">
            <a:avLst/>
          </a:prstGeom>
          <a:noFill/>
          <a:ln w="9525">
            <a:noFill/>
            <a:miter lim="800000"/>
            <a:headEnd/>
            <a:tailEnd/>
          </a:ln>
        </p:spPr>
      </p:pic>
      <p:sp>
        <p:nvSpPr>
          <p:cNvPr id="8" name="ZoneTexte 7"/>
          <p:cNvSpPr txBox="1"/>
          <p:nvPr/>
        </p:nvSpPr>
        <p:spPr>
          <a:xfrm>
            <a:off x="11280576" y="6381328"/>
            <a:ext cx="371380" cy="153888"/>
          </a:xfrm>
          <a:prstGeom prst="rect">
            <a:avLst/>
          </a:prstGeom>
          <a:noFill/>
        </p:spPr>
        <p:txBody>
          <a:bodyPr wrap="none" lIns="36000" tIns="0" rIns="0" bIns="0" rtlCol="0" anchor="ctr" anchorCtr="0">
            <a:spAutoFit/>
          </a:bodyPr>
          <a:lstStyle/>
          <a:p>
            <a:r>
              <a:rPr lang="fr-FR" sz="1000" smtClean="0">
                <a:solidFill>
                  <a:srgbClr val="7F7F7F"/>
                </a:solidFill>
              </a:rPr>
              <a:t>|  </a:t>
            </a:r>
            <a:fld id="{A4A6FBFB-9464-423D-8908-BCA7DB9DC592}" type="slidenum">
              <a:rPr lang="fr-FR" sz="1000" smtClean="0">
                <a:solidFill>
                  <a:srgbClr val="7F7F7F"/>
                </a:solidFill>
                <a:cs typeface="Arial" pitchFamily="34" charset="0"/>
              </a:rPr>
              <a:pPr/>
              <a:t>‹N°›</a:t>
            </a:fld>
            <a:endParaRPr lang="fr-FR" sz="1000">
              <a:solidFill>
                <a:srgbClr val="7F7F7F"/>
              </a:solidFill>
              <a:cs typeface="Arial" pitchFamily="34" charset="0"/>
            </a:endParaRPr>
          </a:p>
        </p:txBody>
      </p:sp>
    </p:spTree>
    <p:extLst>
      <p:ext uri="{BB962C8B-B14F-4D97-AF65-F5344CB8AC3E}">
        <p14:creationId xmlns:p14="http://schemas.microsoft.com/office/powerpoint/2010/main" val="2804727557"/>
      </p:ext>
    </p:extLst>
  </p:cSld>
  <p:clrMap bg1="lt1" tx1="dk1" bg2="lt2" tx2="dk2" accent1="accent1" accent2="accent2" accent3="accent3" accent4="accent4" accent5="accent5" accent6="accent6" hlink="hlink" folHlink="folHlink"/>
  <p:hf hdr="0" dt="0"/>
  <p:txStyles>
    <p:titleStyle>
      <a:lvl1pPr marL="0" indent="0" algn="l" defTabSz="914400" rtl="0" eaLnBrk="1" latinLnBrk="0" hangingPunct="1">
        <a:spcBef>
          <a:spcPts val="0"/>
        </a:spcBef>
        <a:buNone/>
        <a:defRPr sz="2800" kern="1200" cap="all" baseline="0">
          <a:solidFill>
            <a:schemeClr val="accent3"/>
          </a:solidFill>
          <a:latin typeface="+mj-lt"/>
          <a:ea typeface="+mj-ea"/>
          <a:cs typeface="+mj-cs"/>
        </a:defRPr>
      </a:lvl1pPr>
    </p:titleStyle>
    <p:bodyStyle>
      <a:lvl1pPr marL="179388" indent="-179388" algn="l" defTabSz="914400" rtl="0" eaLnBrk="1" latinLnBrk="0" hangingPunct="1">
        <a:spcBef>
          <a:spcPts val="1800"/>
        </a:spcBef>
        <a:buClr>
          <a:schemeClr val="accent3"/>
        </a:buClr>
        <a:buFont typeface="Wingdings" pitchFamily="2" charset="2"/>
        <a:buChar char=""/>
        <a:defRPr sz="1600" b="1" kern="1200">
          <a:solidFill>
            <a:schemeClr val="tx1"/>
          </a:solidFill>
          <a:latin typeface="+mn-lt"/>
          <a:ea typeface="+mn-ea"/>
          <a:cs typeface="+mn-cs"/>
        </a:defRPr>
      </a:lvl1pPr>
      <a:lvl2pPr marL="360000" indent="-180000" algn="l" defTabSz="914400" rtl="0" eaLnBrk="1" latinLnBrk="0" hangingPunct="1">
        <a:spcBef>
          <a:spcPts val="600"/>
        </a:spcBef>
        <a:buClr>
          <a:schemeClr val="accent3"/>
        </a:buClr>
        <a:buSzPct val="50000"/>
        <a:buFont typeface="Wingdings" pitchFamily="2" charset="2"/>
        <a:buChar char=""/>
        <a:defRPr sz="1600" kern="1200">
          <a:solidFill>
            <a:schemeClr val="tx1"/>
          </a:solidFill>
          <a:latin typeface="+mn-lt"/>
          <a:ea typeface="+mn-ea"/>
          <a:cs typeface="+mn-cs"/>
        </a:defRPr>
      </a:lvl2pPr>
      <a:lvl3pPr marL="540000" indent="-180000" algn="l" defTabSz="914400" rtl="0" eaLnBrk="1" latinLnBrk="0" hangingPunct="1">
        <a:spcBef>
          <a:spcPts val="300"/>
        </a:spcBef>
        <a:buClr>
          <a:schemeClr val="accent3"/>
        </a:buClr>
        <a:buFont typeface="Arial" pitchFamily="34" charset="0"/>
        <a:buChar char="•"/>
        <a:defRPr sz="1400" kern="1200">
          <a:solidFill>
            <a:schemeClr val="tx1"/>
          </a:solidFill>
          <a:latin typeface="+mn-lt"/>
          <a:ea typeface="+mn-ea"/>
          <a:cs typeface="+mn-cs"/>
        </a:defRPr>
      </a:lvl3pPr>
      <a:lvl4pPr marL="720000" indent="-144000" algn="l" defTabSz="914400" rtl="0" eaLnBrk="1" latinLnBrk="0" hangingPunct="1">
        <a:spcBef>
          <a:spcPts val="0"/>
        </a:spcBef>
        <a:buFont typeface="Arial" pitchFamily="34" charset="0"/>
        <a:buChar char="–"/>
        <a:defRPr sz="1200" kern="1200">
          <a:solidFill>
            <a:schemeClr val="tx1"/>
          </a:solidFill>
          <a:latin typeface="+mn-lt"/>
          <a:ea typeface="+mn-ea"/>
          <a:cs typeface="+mn-cs"/>
        </a:defRPr>
      </a:lvl4pPr>
      <a:lvl5pPr marL="864000" indent="-108000" algn="l" defTabSz="914400" rtl="0" eaLnBrk="1" latinLnBrk="0" hangingPunct="1">
        <a:spcBef>
          <a:spcPts val="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0" y="274638"/>
            <a:ext cx="11137900" cy="850106"/>
          </a:xfrm>
          <a:prstGeom prst="rect">
            <a:avLst/>
          </a:prstGeom>
        </p:spPr>
        <p:txBody>
          <a:bodyPr vert="horz" lIns="36000" tIns="0" rIns="36000" bIns="0" rtlCol="0" anchor="t" anchorCtr="0">
            <a:no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527050" y="1268414"/>
            <a:ext cx="11137900" cy="4857750"/>
          </a:xfrm>
          <a:prstGeom prst="rect">
            <a:avLst/>
          </a:prstGeom>
        </p:spPr>
        <p:txBody>
          <a:bodyPr vert="horz" lIns="36000" tIns="0" rIns="36000" bIns="0" rtlCol="0">
            <a:no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7" name="Picture 8" descr="logo_EDF_sommaire"/>
          <p:cNvPicPr>
            <a:picLocks noChangeAspect="1" noChangeArrowheads="1"/>
          </p:cNvPicPr>
          <p:nvPr/>
        </p:nvPicPr>
        <p:blipFill>
          <a:blip r:embed="rId2" cstate="print"/>
          <a:srcRect/>
          <a:stretch>
            <a:fillRect/>
          </a:stretch>
        </p:blipFill>
        <p:spPr bwMode="auto">
          <a:xfrm>
            <a:off x="527051" y="6291264"/>
            <a:ext cx="829733" cy="261937"/>
          </a:xfrm>
          <a:prstGeom prst="rect">
            <a:avLst/>
          </a:prstGeom>
          <a:noFill/>
          <a:ln w="9525">
            <a:noFill/>
            <a:miter lim="800000"/>
            <a:headEnd/>
            <a:tailEnd/>
          </a:ln>
        </p:spPr>
      </p:pic>
      <p:sp>
        <p:nvSpPr>
          <p:cNvPr id="8" name="ZoneTexte 7"/>
          <p:cNvSpPr txBox="1"/>
          <p:nvPr userDrawn="1"/>
        </p:nvSpPr>
        <p:spPr>
          <a:xfrm>
            <a:off x="11280576" y="6381328"/>
            <a:ext cx="337716" cy="153888"/>
          </a:xfrm>
          <a:prstGeom prst="rect">
            <a:avLst/>
          </a:prstGeom>
          <a:noFill/>
        </p:spPr>
        <p:txBody>
          <a:bodyPr wrap="none" lIns="36000" tIns="0" rIns="0" bIns="0" rtlCol="0" anchor="ctr" anchorCtr="0">
            <a:spAutoFit/>
          </a:bodyPr>
          <a:lstStyle/>
          <a:p>
            <a:r>
              <a:rPr lang="fr-FR" sz="1000" dirty="0" smtClean="0">
                <a:solidFill>
                  <a:srgbClr val="001A70"/>
                </a:solidFill>
                <a:cs typeface="Arial" panose="020B0604020202020204" pitchFamily="34" charset="0"/>
              </a:rPr>
              <a:t>  </a:t>
            </a:r>
            <a:fld id="{A4A6FBFB-9464-423D-8908-BCA7DB9DC592}" type="slidenum">
              <a:rPr lang="fr-FR" sz="1000" smtClean="0">
                <a:solidFill>
                  <a:srgbClr val="001A70"/>
                </a:solidFill>
                <a:cs typeface="Arial" panose="020B0604020202020204" pitchFamily="34" charset="0"/>
              </a:rPr>
              <a:pPr/>
              <a:t>‹N°›</a:t>
            </a:fld>
            <a:endParaRPr lang="fr-FR" sz="1000" dirty="0">
              <a:solidFill>
                <a:srgbClr val="001A70"/>
              </a:solidFill>
              <a:cs typeface="Arial" panose="020B0604020202020204" pitchFamily="34" charset="0"/>
            </a:endParaRPr>
          </a:p>
        </p:txBody>
      </p:sp>
    </p:spTree>
    <p:extLst>
      <p:ext uri="{BB962C8B-B14F-4D97-AF65-F5344CB8AC3E}">
        <p14:creationId xmlns:p14="http://schemas.microsoft.com/office/powerpoint/2010/main" val="1580076847"/>
      </p:ext>
    </p:extLst>
  </p:cSld>
  <p:clrMap bg1="lt1" tx1="dk1" bg2="lt2" tx2="dk2" accent1="accent1" accent2="accent2" accent3="accent3" accent4="accent4" accent5="accent5" accent6="accent6" hlink="hlink" folHlink="folHlink"/>
  <p:timing>
    <p:tnLst>
      <p:par>
        <p:cTn id="1" dur="indefinite" restart="never" nodeType="tmRoot"/>
      </p:par>
    </p:tnLst>
  </p:timing>
  <p:hf hdr="0" dt="0"/>
  <p:txStyles>
    <p:titleStyle>
      <a:lvl1pPr marL="0" indent="0" algn="l" defTabSz="914400" rtl="0" eaLnBrk="1" latinLnBrk="0" hangingPunct="1">
        <a:spcBef>
          <a:spcPts val="0"/>
        </a:spcBef>
        <a:buNone/>
        <a:defRPr sz="2800" kern="1200" cap="all" baseline="0">
          <a:solidFill>
            <a:schemeClr val="accent6"/>
          </a:solidFill>
          <a:latin typeface="+mj-lt"/>
          <a:ea typeface="+mj-ea"/>
          <a:cs typeface="+mj-cs"/>
        </a:defRPr>
      </a:lvl1pPr>
    </p:titleStyle>
    <p:bodyStyle>
      <a:lvl1pPr marL="179388" indent="-179388" algn="l" defTabSz="914400" rtl="0" eaLnBrk="1" latinLnBrk="0" hangingPunct="1">
        <a:spcBef>
          <a:spcPts val="1800"/>
        </a:spcBef>
        <a:buClr>
          <a:schemeClr val="accent3"/>
        </a:buClr>
        <a:buFont typeface="Wingdings" pitchFamily="2" charset="2"/>
        <a:buChar char=""/>
        <a:defRPr sz="1600" b="1" kern="1200">
          <a:solidFill>
            <a:schemeClr val="accent6"/>
          </a:solidFill>
          <a:latin typeface="+mn-lt"/>
          <a:ea typeface="+mn-ea"/>
          <a:cs typeface="+mn-cs"/>
        </a:defRPr>
      </a:lvl1pPr>
      <a:lvl2pPr marL="360000" indent="-180000" algn="l" defTabSz="914400" rtl="0" eaLnBrk="1" latinLnBrk="0" hangingPunct="1">
        <a:spcBef>
          <a:spcPts val="600"/>
        </a:spcBef>
        <a:buClr>
          <a:schemeClr val="accent3"/>
        </a:buClr>
        <a:buSzPct val="50000"/>
        <a:buFont typeface="Wingdings" pitchFamily="2" charset="2"/>
        <a:buChar char=""/>
        <a:defRPr sz="1600" kern="1200">
          <a:solidFill>
            <a:schemeClr val="accent6"/>
          </a:solidFill>
          <a:latin typeface="+mn-lt"/>
          <a:ea typeface="+mn-ea"/>
          <a:cs typeface="+mn-cs"/>
        </a:defRPr>
      </a:lvl2pPr>
      <a:lvl3pPr marL="540000" indent="-180000" algn="l" defTabSz="914400" rtl="0" eaLnBrk="1" latinLnBrk="0" hangingPunct="1">
        <a:spcBef>
          <a:spcPts val="300"/>
        </a:spcBef>
        <a:buClr>
          <a:schemeClr val="accent3"/>
        </a:buClr>
        <a:buFont typeface="Arial" pitchFamily="34" charset="0"/>
        <a:buChar char="•"/>
        <a:defRPr sz="1400" kern="1200">
          <a:solidFill>
            <a:schemeClr val="accent6"/>
          </a:solidFill>
          <a:latin typeface="+mn-lt"/>
          <a:ea typeface="+mn-ea"/>
          <a:cs typeface="+mn-cs"/>
        </a:defRPr>
      </a:lvl3pPr>
      <a:lvl4pPr marL="720000" indent="-144000" algn="l" defTabSz="914400" rtl="0" eaLnBrk="1" latinLnBrk="0" hangingPunct="1">
        <a:spcBef>
          <a:spcPts val="0"/>
        </a:spcBef>
        <a:buFont typeface="Arial" pitchFamily="34" charset="0"/>
        <a:buChar char="–"/>
        <a:defRPr sz="1200" kern="1200">
          <a:solidFill>
            <a:schemeClr val="accent6"/>
          </a:solidFill>
          <a:latin typeface="+mn-lt"/>
          <a:ea typeface="+mn-ea"/>
          <a:cs typeface="+mn-cs"/>
        </a:defRPr>
      </a:lvl4pPr>
      <a:lvl5pPr marL="864000" indent="-108000" algn="l" defTabSz="914400" rtl="0" eaLnBrk="1" latinLnBrk="0" hangingPunct="1">
        <a:spcBef>
          <a:spcPts val="0"/>
        </a:spcBef>
        <a:buFont typeface="Arial" pitchFamily="34" charset="0"/>
        <a:buChar char="»"/>
        <a:defRPr sz="1100" kern="1200">
          <a:solidFill>
            <a:schemeClr val="accent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0" y="274638"/>
            <a:ext cx="11137900" cy="850106"/>
          </a:xfrm>
          <a:prstGeom prst="rect">
            <a:avLst/>
          </a:prstGeom>
        </p:spPr>
        <p:txBody>
          <a:bodyPr vert="horz" lIns="36000" tIns="0" rIns="36000" bIns="0" rtlCol="0" anchor="t" anchorCtr="0">
            <a:no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527050" y="1268414"/>
            <a:ext cx="11137900" cy="4857750"/>
          </a:xfrm>
          <a:prstGeom prst="rect">
            <a:avLst/>
          </a:prstGeom>
        </p:spPr>
        <p:txBody>
          <a:bodyPr vert="horz" lIns="36000" tIns="0" rIns="36000" bIns="0" rtlCol="0">
            <a:no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pied de page 4"/>
          <p:cNvSpPr>
            <a:spLocks noGrp="1"/>
          </p:cNvSpPr>
          <p:nvPr>
            <p:ph type="ftr" sz="quarter" idx="3"/>
          </p:nvPr>
        </p:nvSpPr>
        <p:spPr>
          <a:xfrm>
            <a:off x="6096000" y="6381328"/>
            <a:ext cx="5184576" cy="153888"/>
          </a:xfrm>
          <a:prstGeom prst="rect">
            <a:avLst/>
          </a:prstGeom>
        </p:spPr>
        <p:txBody>
          <a:bodyPr vert="horz" wrap="none" lIns="36000" tIns="0" rIns="36000" bIns="0" rtlCol="0" anchor="ctr" anchorCtr="0">
            <a:noAutofit/>
          </a:bodyPr>
          <a:lstStyle>
            <a:lvl1pPr algn="r">
              <a:defRPr sz="1000">
                <a:solidFill>
                  <a:schemeClr val="tx1"/>
                </a:solidFill>
              </a:defRPr>
            </a:lvl1pPr>
          </a:lstStyle>
          <a:p>
            <a:r>
              <a:rPr lang="de-DE" smtClean="0">
                <a:solidFill>
                  <a:srgbClr val="7F7F7F"/>
                </a:solidFill>
              </a:rPr>
              <a:t>EDF SEI - CCP du 17/11/2020</a:t>
            </a:r>
            <a:endParaRPr lang="fr-FR">
              <a:solidFill>
                <a:srgbClr val="7F7F7F"/>
              </a:solidFill>
            </a:endParaRPr>
          </a:p>
        </p:txBody>
      </p:sp>
      <p:pic>
        <p:nvPicPr>
          <p:cNvPr id="7" name="Picture 8" descr="logo_EDF_sommaire"/>
          <p:cNvPicPr>
            <a:picLocks noChangeAspect="1" noChangeArrowheads="1"/>
          </p:cNvPicPr>
          <p:nvPr/>
        </p:nvPicPr>
        <p:blipFill>
          <a:blip r:embed="rId2" cstate="print"/>
          <a:srcRect/>
          <a:stretch>
            <a:fillRect/>
          </a:stretch>
        </p:blipFill>
        <p:spPr bwMode="auto">
          <a:xfrm>
            <a:off x="527051" y="6291264"/>
            <a:ext cx="829733" cy="261937"/>
          </a:xfrm>
          <a:prstGeom prst="rect">
            <a:avLst/>
          </a:prstGeom>
          <a:noFill/>
          <a:ln w="9525">
            <a:noFill/>
            <a:miter lim="800000"/>
            <a:headEnd/>
            <a:tailEnd/>
          </a:ln>
        </p:spPr>
      </p:pic>
      <p:sp>
        <p:nvSpPr>
          <p:cNvPr id="8" name="ZoneTexte 7"/>
          <p:cNvSpPr txBox="1"/>
          <p:nvPr/>
        </p:nvSpPr>
        <p:spPr>
          <a:xfrm>
            <a:off x="11280576" y="6381328"/>
            <a:ext cx="371380" cy="153888"/>
          </a:xfrm>
          <a:prstGeom prst="rect">
            <a:avLst/>
          </a:prstGeom>
          <a:noFill/>
        </p:spPr>
        <p:txBody>
          <a:bodyPr wrap="none" lIns="36000" tIns="0" rIns="0" bIns="0" rtlCol="0" anchor="ctr" anchorCtr="0">
            <a:spAutoFit/>
          </a:bodyPr>
          <a:lstStyle/>
          <a:p>
            <a:r>
              <a:rPr lang="fr-FR" sz="1000" smtClean="0">
                <a:solidFill>
                  <a:srgbClr val="7F7F7F"/>
                </a:solidFill>
              </a:rPr>
              <a:t>|  </a:t>
            </a:r>
            <a:fld id="{A4A6FBFB-9464-423D-8908-BCA7DB9DC592}" type="slidenum">
              <a:rPr lang="fr-FR" sz="1000" smtClean="0">
                <a:solidFill>
                  <a:srgbClr val="7F7F7F"/>
                </a:solidFill>
                <a:cs typeface="Arial" pitchFamily="34" charset="0"/>
              </a:rPr>
              <a:pPr/>
              <a:t>‹N°›</a:t>
            </a:fld>
            <a:endParaRPr lang="fr-FR" sz="1000">
              <a:solidFill>
                <a:srgbClr val="7F7F7F"/>
              </a:solidFill>
              <a:cs typeface="Arial" pitchFamily="34" charset="0"/>
            </a:endParaRPr>
          </a:p>
        </p:txBody>
      </p:sp>
    </p:spTree>
    <p:extLst>
      <p:ext uri="{BB962C8B-B14F-4D97-AF65-F5344CB8AC3E}">
        <p14:creationId xmlns:p14="http://schemas.microsoft.com/office/powerpoint/2010/main" val="755723414"/>
      </p:ext>
    </p:extLst>
  </p:cSld>
  <p:clrMap bg1="lt1" tx1="dk1" bg2="lt2" tx2="dk2" accent1="accent1" accent2="accent2" accent3="accent3" accent4="accent4" accent5="accent5" accent6="accent6" hlink="hlink" folHlink="folHlink"/>
  <p:hf hdr="0" dt="0"/>
  <p:txStyles>
    <p:titleStyle>
      <a:lvl1pPr marL="0" indent="0" algn="l" defTabSz="914400" rtl="0" eaLnBrk="1" latinLnBrk="0" hangingPunct="1">
        <a:spcBef>
          <a:spcPts val="0"/>
        </a:spcBef>
        <a:buNone/>
        <a:defRPr sz="2800" kern="1200" cap="all" baseline="0">
          <a:solidFill>
            <a:schemeClr val="accent3"/>
          </a:solidFill>
          <a:latin typeface="+mj-lt"/>
          <a:ea typeface="+mj-ea"/>
          <a:cs typeface="+mj-cs"/>
        </a:defRPr>
      </a:lvl1pPr>
    </p:titleStyle>
    <p:bodyStyle>
      <a:lvl1pPr marL="179388" indent="-179388" algn="l" defTabSz="914400" rtl="0" eaLnBrk="1" latinLnBrk="0" hangingPunct="1">
        <a:spcBef>
          <a:spcPts val="1800"/>
        </a:spcBef>
        <a:buClr>
          <a:schemeClr val="accent3"/>
        </a:buClr>
        <a:buFont typeface="Wingdings" pitchFamily="2" charset="2"/>
        <a:buChar char=""/>
        <a:defRPr sz="1600" b="1" kern="1200">
          <a:solidFill>
            <a:schemeClr val="tx1"/>
          </a:solidFill>
          <a:latin typeface="+mn-lt"/>
          <a:ea typeface="+mn-ea"/>
          <a:cs typeface="+mn-cs"/>
        </a:defRPr>
      </a:lvl1pPr>
      <a:lvl2pPr marL="360000" indent="-180000" algn="l" defTabSz="914400" rtl="0" eaLnBrk="1" latinLnBrk="0" hangingPunct="1">
        <a:spcBef>
          <a:spcPts val="600"/>
        </a:spcBef>
        <a:buClr>
          <a:schemeClr val="accent3"/>
        </a:buClr>
        <a:buSzPct val="50000"/>
        <a:buFont typeface="Wingdings" pitchFamily="2" charset="2"/>
        <a:buChar char=""/>
        <a:defRPr sz="1600" kern="1200">
          <a:solidFill>
            <a:schemeClr val="tx1"/>
          </a:solidFill>
          <a:latin typeface="+mn-lt"/>
          <a:ea typeface="+mn-ea"/>
          <a:cs typeface="+mn-cs"/>
        </a:defRPr>
      </a:lvl2pPr>
      <a:lvl3pPr marL="540000" indent="-180000" algn="l" defTabSz="914400" rtl="0" eaLnBrk="1" latinLnBrk="0" hangingPunct="1">
        <a:spcBef>
          <a:spcPts val="300"/>
        </a:spcBef>
        <a:buClr>
          <a:schemeClr val="accent3"/>
        </a:buClr>
        <a:buFont typeface="Arial" pitchFamily="34" charset="0"/>
        <a:buChar char="•"/>
        <a:defRPr sz="1400" kern="1200">
          <a:solidFill>
            <a:schemeClr val="tx1"/>
          </a:solidFill>
          <a:latin typeface="+mn-lt"/>
          <a:ea typeface="+mn-ea"/>
          <a:cs typeface="+mn-cs"/>
        </a:defRPr>
      </a:lvl3pPr>
      <a:lvl4pPr marL="720000" indent="-144000" algn="l" defTabSz="914400" rtl="0" eaLnBrk="1" latinLnBrk="0" hangingPunct="1">
        <a:spcBef>
          <a:spcPts val="0"/>
        </a:spcBef>
        <a:buFont typeface="Arial" pitchFamily="34" charset="0"/>
        <a:buChar char="–"/>
        <a:defRPr sz="1200" kern="1200">
          <a:solidFill>
            <a:schemeClr val="tx1"/>
          </a:solidFill>
          <a:latin typeface="+mn-lt"/>
          <a:ea typeface="+mn-ea"/>
          <a:cs typeface="+mn-cs"/>
        </a:defRPr>
      </a:lvl4pPr>
      <a:lvl5pPr marL="864000" indent="-108000" algn="l" defTabSz="914400" rtl="0" eaLnBrk="1" latinLnBrk="0" hangingPunct="1">
        <a:spcBef>
          <a:spcPts val="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0" y="274638"/>
            <a:ext cx="11137900" cy="850106"/>
          </a:xfrm>
          <a:prstGeom prst="rect">
            <a:avLst/>
          </a:prstGeom>
        </p:spPr>
        <p:txBody>
          <a:bodyPr vert="horz" lIns="36000" tIns="0" rIns="36000" bIns="0" rtlCol="0" anchor="t" anchorCtr="0">
            <a:no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527050" y="1268414"/>
            <a:ext cx="11137900" cy="4857750"/>
          </a:xfrm>
          <a:prstGeom prst="rect">
            <a:avLst/>
          </a:prstGeom>
        </p:spPr>
        <p:txBody>
          <a:bodyPr vert="horz" lIns="36000" tIns="0" rIns="36000" bIns="0" rtlCol="0">
            <a:no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pied de page 4"/>
          <p:cNvSpPr>
            <a:spLocks noGrp="1"/>
          </p:cNvSpPr>
          <p:nvPr>
            <p:ph type="ftr" sz="quarter" idx="3"/>
          </p:nvPr>
        </p:nvSpPr>
        <p:spPr>
          <a:xfrm>
            <a:off x="6096000" y="6381328"/>
            <a:ext cx="5184576" cy="153888"/>
          </a:xfrm>
          <a:prstGeom prst="rect">
            <a:avLst/>
          </a:prstGeom>
        </p:spPr>
        <p:txBody>
          <a:bodyPr vert="horz" wrap="none" lIns="36000" tIns="0" rIns="36000" bIns="0" rtlCol="0" anchor="ctr" anchorCtr="0">
            <a:noAutofit/>
          </a:bodyPr>
          <a:lstStyle>
            <a:lvl1pPr algn="r">
              <a:defRPr sz="1000">
                <a:solidFill>
                  <a:schemeClr val="tx1"/>
                </a:solidFill>
              </a:defRPr>
            </a:lvl1pPr>
          </a:lstStyle>
          <a:p>
            <a:r>
              <a:rPr lang="de-DE" smtClean="0">
                <a:solidFill>
                  <a:srgbClr val="7F7F7F"/>
                </a:solidFill>
              </a:rPr>
              <a:t>EDF SEI - CCP du 17/11/2020</a:t>
            </a:r>
            <a:endParaRPr lang="fr-FR">
              <a:solidFill>
                <a:srgbClr val="7F7F7F"/>
              </a:solidFill>
            </a:endParaRPr>
          </a:p>
        </p:txBody>
      </p:sp>
      <p:pic>
        <p:nvPicPr>
          <p:cNvPr id="7" name="Picture 8" descr="logo_EDF_sommaire"/>
          <p:cNvPicPr>
            <a:picLocks noChangeAspect="1" noChangeArrowheads="1"/>
          </p:cNvPicPr>
          <p:nvPr/>
        </p:nvPicPr>
        <p:blipFill>
          <a:blip r:embed="rId2" cstate="print"/>
          <a:srcRect/>
          <a:stretch>
            <a:fillRect/>
          </a:stretch>
        </p:blipFill>
        <p:spPr bwMode="auto">
          <a:xfrm>
            <a:off x="527051" y="6291264"/>
            <a:ext cx="829733" cy="261937"/>
          </a:xfrm>
          <a:prstGeom prst="rect">
            <a:avLst/>
          </a:prstGeom>
          <a:noFill/>
          <a:ln w="9525">
            <a:noFill/>
            <a:miter lim="800000"/>
            <a:headEnd/>
            <a:tailEnd/>
          </a:ln>
        </p:spPr>
      </p:pic>
      <p:sp>
        <p:nvSpPr>
          <p:cNvPr id="8" name="ZoneTexte 7"/>
          <p:cNvSpPr txBox="1"/>
          <p:nvPr/>
        </p:nvSpPr>
        <p:spPr>
          <a:xfrm>
            <a:off x="11280576" y="6381328"/>
            <a:ext cx="371380" cy="153888"/>
          </a:xfrm>
          <a:prstGeom prst="rect">
            <a:avLst/>
          </a:prstGeom>
          <a:noFill/>
        </p:spPr>
        <p:txBody>
          <a:bodyPr wrap="none" lIns="36000" tIns="0" rIns="0" bIns="0" rtlCol="0" anchor="ctr" anchorCtr="0">
            <a:spAutoFit/>
          </a:bodyPr>
          <a:lstStyle/>
          <a:p>
            <a:r>
              <a:rPr lang="fr-FR" sz="1000" smtClean="0">
                <a:solidFill>
                  <a:srgbClr val="7F7F7F"/>
                </a:solidFill>
              </a:rPr>
              <a:t>|  </a:t>
            </a:r>
            <a:fld id="{A4A6FBFB-9464-423D-8908-BCA7DB9DC592}" type="slidenum">
              <a:rPr lang="fr-FR" sz="1000" smtClean="0">
                <a:solidFill>
                  <a:srgbClr val="7F7F7F"/>
                </a:solidFill>
                <a:cs typeface="Arial" pitchFamily="34" charset="0"/>
              </a:rPr>
              <a:pPr/>
              <a:t>‹N°›</a:t>
            </a:fld>
            <a:endParaRPr lang="fr-FR" sz="1000">
              <a:solidFill>
                <a:srgbClr val="7F7F7F"/>
              </a:solidFill>
              <a:cs typeface="Arial" pitchFamily="34" charset="0"/>
            </a:endParaRPr>
          </a:p>
        </p:txBody>
      </p:sp>
    </p:spTree>
    <p:extLst>
      <p:ext uri="{BB962C8B-B14F-4D97-AF65-F5344CB8AC3E}">
        <p14:creationId xmlns:p14="http://schemas.microsoft.com/office/powerpoint/2010/main" val="1416318090"/>
      </p:ext>
    </p:extLst>
  </p:cSld>
  <p:clrMap bg1="lt1" tx1="dk1" bg2="lt2" tx2="dk2" accent1="accent1" accent2="accent2" accent3="accent3" accent4="accent4" accent5="accent5" accent6="accent6" hlink="hlink" folHlink="folHlink"/>
  <p:hf hdr="0" dt="0"/>
  <p:txStyles>
    <p:titleStyle>
      <a:lvl1pPr marL="0" indent="0" algn="l" defTabSz="914400" rtl="0" eaLnBrk="1" latinLnBrk="0" hangingPunct="1">
        <a:spcBef>
          <a:spcPts val="0"/>
        </a:spcBef>
        <a:buNone/>
        <a:defRPr sz="2800" kern="1200" cap="all" baseline="0">
          <a:solidFill>
            <a:schemeClr val="accent3"/>
          </a:solidFill>
          <a:latin typeface="+mj-lt"/>
          <a:ea typeface="+mj-ea"/>
          <a:cs typeface="+mj-cs"/>
        </a:defRPr>
      </a:lvl1pPr>
    </p:titleStyle>
    <p:bodyStyle>
      <a:lvl1pPr marL="179388" indent="-179388" algn="l" defTabSz="914400" rtl="0" eaLnBrk="1" latinLnBrk="0" hangingPunct="1">
        <a:spcBef>
          <a:spcPts val="1800"/>
        </a:spcBef>
        <a:buClr>
          <a:schemeClr val="accent3"/>
        </a:buClr>
        <a:buFont typeface="Wingdings" pitchFamily="2" charset="2"/>
        <a:buChar char=""/>
        <a:defRPr sz="1600" b="1" kern="1200">
          <a:solidFill>
            <a:schemeClr val="tx1"/>
          </a:solidFill>
          <a:latin typeface="+mn-lt"/>
          <a:ea typeface="+mn-ea"/>
          <a:cs typeface="+mn-cs"/>
        </a:defRPr>
      </a:lvl1pPr>
      <a:lvl2pPr marL="360000" indent="-180000" algn="l" defTabSz="914400" rtl="0" eaLnBrk="1" latinLnBrk="0" hangingPunct="1">
        <a:spcBef>
          <a:spcPts val="600"/>
        </a:spcBef>
        <a:buClr>
          <a:schemeClr val="accent3"/>
        </a:buClr>
        <a:buSzPct val="50000"/>
        <a:buFont typeface="Wingdings" pitchFamily="2" charset="2"/>
        <a:buChar char=""/>
        <a:defRPr sz="1600" kern="1200">
          <a:solidFill>
            <a:schemeClr val="tx1"/>
          </a:solidFill>
          <a:latin typeface="+mn-lt"/>
          <a:ea typeface="+mn-ea"/>
          <a:cs typeface="+mn-cs"/>
        </a:defRPr>
      </a:lvl2pPr>
      <a:lvl3pPr marL="540000" indent="-180000" algn="l" defTabSz="914400" rtl="0" eaLnBrk="1" latinLnBrk="0" hangingPunct="1">
        <a:spcBef>
          <a:spcPts val="300"/>
        </a:spcBef>
        <a:buClr>
          <a:schemeClr val="accent3"/>
        </a:buClr>
        <a:buFont typeface="Arial" pitchFamily="34" charset="0"/>
        <a:buChar char="•"/>
        <a:defRPr sz="1400" kern="1200">
          <a:solidFill>
            <a:schemeClr val="tx1"/>
          </a:solidFill>
          <a:latin typeface="+mn-lt"/>
          <a:ea typeface="+mn-ea"/>
          <a:cs typeface="+mn-cs"/>
        </a:defRPr>
      </a:lvl3pPr>
      <a:lvl4pPr marL="720000" indent="-144000" algn="l" defTabSz="914400" rtl="0" eaLnBrk="1" latinLnBrk="0" hangingPunct="1">
        <a:spcBef>
          <a:spcPts val="0"/>
        </a:spcBef>
        <a:buFont typeface="Arial" pitchFamily="34" charset="0"/>
        <a:buChar char="–"/>
        <a:defRPr sz="1200" kern="1200">
          <a:solidFill>
            <a:schemeClr val="tx1"/>
          </a:solidFill>
          <a:latin typeface="+mn-lt"/>
          <a:ea typeface="+mn-ea"/>
          <a:cs typeface="+mn-cs"/>
        </a:defRPr>
      </a:lvl4pPr>
      <a:lvl5pPr marL="864000" indent="-108000" algn="l" defTabSz="914400" rtl="0" eaLnBrk="1" latinLnBrk="0" hangingPunct="1">
        <a:spcBef>
          <a:spcPts val="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3" y="274638"/>
            <a:ext cx="11137900" cy="850900"/>
          </a:xfrm>
          <a:prstGeom prst="rect">
            <a:avLst/>
          </a:prstGeom>
        </p:spPr>
        <p:txBody>
          <a:bodyPr vert="horz" lIns="36000" tIns="0" rIns="36000" bIns="0" rtlCol="0" anchor="t" anchorCtr="0">
            <a:noAutofit/>
          </a:bodyPr>
          <a:lstStyle/>
          <a:p>
            <a:r>
              <a:rPr lang="fr-FR" smtClean="0"/>
              <a:t>Cliquez pour modifier le style du titre</a:t>
            </a:r>
            <a:endParaRPr lang="fr-FR"/>
          </a:p>
        </p:txBody>
      </p:sp>
      <p:sp>
        <p:nvSpPr>
          <p:cNvPr id="3075" name="Espace réservé du texte 2"/>
          <p:cNvSpPr>
            <a:spLocks noGrp="1"/>
          </p:cNvSpPr>
          <p:nvPr>
            <p:ph type="body" idx="1"/>
          </p:nvPr>
        </p:nvSpPr>
        <p:spPr bwMode="auto">
          <a:xfrm>
            <a:off x="527053" y="1268413"/>
            <a:ext cx="111379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36000" bIns="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Tree>
    <p:extLst>
      <p:ext uri="{BB962C8B-B14F-4D97-AF65-F5344CB8AC3E}">
        <p14:creationId xmlns:p14="http://schemas.microsoft.com/office/powerpoint/2010/main" val="199921632"/>
      </p:ext>
    </p:extLst>
  </p:cSld>
  <p:clrMap bg1="lt1" tx1="dk1" bg2="lt2" tx2="dk2" accent1="accent1" accent2="accent2" accent3="accent3" accent4="accent4" accent5="accent5" accent6="accent6" hlink="hlink" folHlink="folHlink"/>
  <p:hf hdr="0" dt="0"/>
  <p:txStyles>
    <p:titleStyle>
      <a:lvl1pPr algn="l" defTabSz="517265" rtl="0" eaLnBrk="0" fontAlgn="base" hangingPunct="0">
        <a:spcBef>
          <a:spcPct val="0"/>
        </a:spcBef>
        <a:spcAft>
          <a:spcPct val="0"/>
        </a:spcAft>
        <a:defRPr sz="1584" kern="1200" cap="all">
          <a:solidFill>
            <a:srgbClr val="001A70"/>
          </a:solidFill>
          <a:latin typeface="+mj-lt"/>
          <a:ea typeface="+mj-ea"/>
          <a:cs typeface="+mj-cs"/>
        </a:defRPr>
      </a:lvl1pPr>
      <a:lvl2pPr algn="l" defTabSz="517265" rtl="0" eaLnBrk="0" fontAlgn="base" hangingPunct="0">
        <a:spcBef>
          <a:spcPct val="0"/>
        </a:spcBef>
        <a:spcAft>
          <a:spcPct val="0"/>
        </a:spcAft>
        <a:defRPr sz="1584">
          <a:solidFill>
            <a:srgbClr val="001A70"/>
          </a:solidFill>
          <a:latin typeface="Arial" panose="020B0604020202020204" pitchFamily="34" charset="0"/>
        </a:defRPr>
      </a:lvl2pPr>
      <a:lvl3pPr algn="l" defTabSz="517265" rtl="0" eaLnBrk="0" fontAlgn="base" hangingPunct="0">
        <a:spcBef>
          <a:spcPct val="0"/>
        </a:spcBef>
        <a:spcAft>
          <a:spcPct val="0"/>
        </a:spcAft>
        <a:defRPr sz="1584">
          <a:solidFill>
            <a:srgbClr val="001A70"/>
          </a:solidFill>
          <a:latin typeface="Arial" panose="020B0604020202020204" pitchFamily="34" charset="0"/>
        </a:defRPr>
      </a:lvl3pPr>
      <a:lvl4pPr algn="l" defTabSz="517265" rtl="0" eaLnBrk="0" fontAlgn="base" hangingPunct="0">
        <a:spcBef>
          <a:spcPct val="0"/>
        </a:spcBef>
        <a:spcAft>
          <a:spcPct val="0"/>
        </a:spcAft>
        <a:defRPr sz="1584">
          <a:solidFill>
            <a:srgbClr val="001A70"/>
          </a:solidFill>
          <a:latin typeface="Arial" panose="020B0604020202020204" pitchFamily="34" charset="0"/>
        </a:defRPr>
      </a:lvl4pPr>
      <a:lvl5pPr algn="l" defTabSz="517265" rtl="0" eaLnBrk="0" fontAlgn="base" hangingPunct="0">
        <a:spcBef>
          <a:spcPct val="0"/>
        </a:spcBef>
        <a:spcAft>
          <a:spcPct val="0"/>
        </a:spcAft>
        <a:defRPr sz="1584">
          <a:solidFill>
            <a:srgbClr val="001A70"/>
          </a:solidFill>
          <a:latin typeface="Arial" panose="020B0604020202020204" pitchFamily="34" charset="0"/>
        </a:defRPr>
      </a:lvl5pPr>
      <a:lvl6pPr marL="344843" algn="l" defTabSz="517265" rtl="0" fontAlgn="base">
        <a:spcBef>
          <a:spcPct val="0"/>
        </a:spcBef>
        <a:spcAft>
          <a:spcPct val="0"/>
        </a:spcAft>
        <a:defRPr sz="1584">
          <a:solidFill>
            <a:srgbClr val="001A70"/>
          </a:solidFill>
          <a:latin typeface="Arial" panose="020B0604020202020204" pitchFamily="34" charset="0"/>
        </a:defRPr>
      </a:lvl6pPr>
      <a:lvl7pPr marL="689686" algn="l" defTabSz="517265" rtl="0" fontAlgn="base">
        <a:spcBef>
          <a:spcPct val="0"/>
        </a:spcBef>
        <a:spcAft>
          <a:spcPct val="0"/>
        </a:spcAft>
        <a:defRPr sz="1584">
          <a:solidFill>
            <a:srgbClr val="001A70"/>
          </a:solidFill>
          <a:latin typeface="Arial" panose="020B0604020202020204" pitchFamily="34" charset="0"/>
        </a:defRPr>
      </a:lvl7pPr>
      <a:lvl8pPr marL="1034528" algn="l" defTabSz="517265" rtl="0" fontAlgn="base">
        <a:spcBef>
          <a:spcPct val="0"/>
        </a:spcBef>
        <a:spcAft>
          <a:spcPct val="0"/>
        </a:spcAft>
        <a:defRPr sz="1584">
          <a:solidFill>
            <a:srgbClr val="001A70"/>
          </a:solidFill>
          <a:latin typeface="Arial" panose="020B0604020202020204" pitchFamily="34" charset="0"/>
        </a:defRPr>
      </a:lvl8pPr>
      <a:lvl9pPr marL="1379371" algn="l" defTabSz="517265" rtl="0" fontAlgn="base">
        <a:spcBef>
          <a:spcPct val="0"/>
        </a:spcBef>
        <a:spcAft>
          <a:spcPct val="0"/>
        </a:spcAft>
        <a:defRPr sz="1584">
          <a:solidFill>
            <a:srgbClr val="001A70"/>
          </a:solidFill>
          <a:latin typeface="Arial" panose="020B0604020202020204" pitchFamily="34" charset="0"/>
        </a:defRPr>
      </a:lvl9pPr>
    </p:titleStyle>
    <p:bodyStyle>
      <a:lvl1pPr marL="100579" indent="-100579" algn="l" defTabSz="517265" rtl="0" eaLnBrk="0" fontAlgn="base" hangingPunct="0">
        <a:spcBef>
          <a:spcPts val="1018"/>
        </a:spcBef>
        <a:spcAft>
          <a:spcPct val="0"/>
        </a:spcAft>
        <a:buClr>
          <a:srgbClr val="001A70"/>
        </a:buClr>
        <a:buFont typeface="Wingdings" panose="05000000000000000000" pitchFamily="2" charset="2"/>
        <a:buChar char=""/>
        <a:defRPr sz="905" b="1" kern="1200">
          <a:solidFill>
            <a:schemeClr val="tx1"/>
          </a:solidFill>
          <a:latin typeface="+mn-lt"/>
          <a:ea typeface="+mn-ea"/>
          <a:cs typeface="+mn-cs"/>
        </a:defRPr>
      </a:lvl1pPr>
      <a:lvl2pPr marL="203553" indent="-101777" algn="l" defTabSz="517265" rtl="0" eaLnBrk="0" fontAlgn="base" hangingPunct="0">
        <a:spcBef>
          <a:spcPts val="340"/>
        </a:spcBef>
        <a:spcAft>
          <a:spcPct val="0"/>
        </a:spcAft>
        <a:buClr>
          <a:srgbClr val="001A70"/>
        </a:buClr>
        <a:buSzPct val="50000"/>
        <a:buFont typeface="Wingdings" panose="05000000000000000000" pitchFamily="2" charset="2"/>
        <a:buChar char=""/>
        <a:defRPr sz="905" kern="1200">
          <a:solidFill>
            <a:schemeClr val="tx1"/>
          </a:solidFill>
          <a:latin typeface="+mn-lt"/>
          <a:ea typeface="+mn-ea"/>
          <a:cs typeface="+mn-cs"/>
        </a:defRPr>
      </a:lvl2pPr>
      <a:lvl3pPr marL="305330" indent="-101777" algn="l" defTabSz="517265" rtl="0" eaLnBrk="0" fontAlgn="base" hangingPunct="0">
        <a:spcBef>
          <a:spcPts val="169"/>
        </a:spcBef>
        <a:spcAft>
          <a:spcPct val="0"/>
        </a:spcAft>
        <a:buClr>
          <a:srgbClr val="001A70"/>
        </a:buClr>
        <a:buFont typeface="Arial" panose="020B0604020202020204" pitchFamily="34" charset="0"/>
        <a:buChar char="•"/>
        <a:defRPr sz="754" kern="1200">
          <a:solidFill>
            <a:schemeClr val="tx1"/>
          </a:solidFill>
          <a:latin typeface="+mn-lt"/>
          <a:ea typeface="+mn-ea"/>
          <a:cs typeface="+mn-cs"/>
        </a:defRPr>
      </a:lvl3pPr>
      <a:lvl4pPr marL="407106" indent="-81421" algn="l" defTabSz="517265" rtl="0" eaLnBrk="0" fontAlgn="base" hangingPunct="0">
        <a:spcBef>
          <a:spcPct val="0"/>
        </a:spcBef>
        <a:spcAft>
          <a:spcPct val="0"/>
        </a:spcAft>
        <a:buFont typeface="Arial" panose="020B0604020202020204" pitchFamily="34" charset="0"/>
        <a:buChar char="–"/>
        <a:defRPr sz="679" kern="1200">
          <a:solidFill>
            <a:schemeClr val="tx1"/>
          </a:solidFill>
          <a:latin typeface="+mn-lt"/>
          <a:ea typeface="+mn-ea"/>
          <a:cs typeface="+mn-cs"/>
        </a:defRPr>
      </a:lvl4pPr>
      <a:lvl5pPr marL="488528" indent="-61067" algn="l" defTabSz="517265" rtl="0" eaLnBrk="0" fontAlgn="base" hangingPunct="0">
        <a:spcBef>
          <a:spcPct val="0"/>
        </a:spcBef>
        <a:spcAft>
          <a:spcPct val="0"/>
        </a:spcAft>
        <a:buFont typeface="Arial" panose="020B0604020202020204" pitchFamily="34" charset="0"/>
        <a:buChar char="»"/>
        <a:defRPr sz="604" kern="1200">
          <a:solidFill>
            <a:schemeClr val="tx1"/>
          </a:solidFill>
          <a:latin typeface="+mn-lt"/>
          <a:ea typeface="+mn-ea"/>
          <a:cs typeface="+mn-cs"/>
        </a:defRPr>
      </a:lvl5pPr>
      <a:lvl6pPr marL="1422477" indent="-129316" algn="l" defTabSz="517265" rtl="0" eaLnBrk="1" latinLnBrk="0" hangingPunct="1">
        <a:spcBef>
          <a:spcPct val="20000"/>
        </a:spcBef>
        <a:buFont typeface="Arial" pitchFamily="34" charset="0"/>
        <a:buChar char="•"/>
        <a:defRPr sz="1132" kern="1200">
          <a:solidFill>
            <a:schemeClr val="tx1"/>
          </a:solidFill>
          <a:latin typeface="+mn-lt"/>
          <a:ea typeface="+mn-ea"/>
          <a:cs typeface="+mn-cs"/>
        </a:defRPr>
      </a:lvl6pPr>
      <a:lvl7pPr marL="1681109" indent="-129316" algn="l" defTabSz="517265" rtl="0" eaLnBrk="1" latinLnBrk="0" hangingPunct="1">
        <a:spcBef>
          <a:spcPct val="20000"/>
        </a:spcBef>
        <a:buFont typeface="Arial" pitchFamily="34" charset="0"/>
        <a:buChar char="•"/>
        <a:defRPr sz="1132" kern="1200">
          <a:solidFill>
            <a:schemeClr val="tx1"/>
          </a:solidFill>
          <a:latin typeface="+mn-lt"/>
          <a:ea typeface="+mn-ea"/>
          <a:cs typeface="+mn-cs"/>
        </a:defRPr>
      </a:lvl7pPr>
      <a:lvl8pPr marL="1939741" indent="-129316" algn="l" defTabSz="517265" rtl="0" eaLnBrk="1" latinLnBrk="0" hangingPunct="1">
        <a:spcBef>
          <a:spcPct val="20000"/>
        </a:spcBef>
        <a:buFont typeface="Arial" pitchFamily="34" charset="0"/>
        <a:buChar char="•"/>
        <a:defRPr sz="1132" kern="1200">
          <a:solidFill>
            <a:schemeClr val="tx1"/>
          </a:solidFill>
          <a:latin typeface="+mn-lt"/>
          <a:ea typeface="+mn-ea"/>
          <a:cs typeface="+mn-cs"/>
        </a:defRPr>
      </a:lvl8pPr>
      <a:lvl9pPr marL="2198373" indent="-129316" algn="l" defTabSz="517265" rtl="0" eaLnBrk="1" latinLnBrk="0" hangingPunct="1">
        <a:spcBef>
          <a:spcPct val="20000"/>
        </a:spcBef>
        <a:buFont typeface="Arial" pitchFamily="34" charset="0"/>
        <a:buChar char="•"/>
        <a:defRPr sz="1132" kern="1200">
          <a:solidFill>
            <a:schemeClr val="tx1"/>
          </a:solidFill>
          <a:latin typeface="+mn-lt"/>
          <a:ea typeface="+mn-ea"/>
          <a:cs typeface="+mn-cs"/>
        </a:defRPr>
      </a:lvl9pPr>
    </p:bodyStyle>
    <p:otherStyle>
      <a:defPPr>
        <a:defRPr lang="fr-FR"/>
      </a:defPPr>
      <a:lvl1pPr marL="0" algn="l" defTabSz="517265" rtl="0" eaLnBrk="1" latinLnBrk="0" hangingPunct="1">
        <a:defRPr sz="1018" kern="1200">
          <a:solidFill>
            <a:schemeClr val="tx1"/>
          </a:solidFill>
          <a:latin typeface="+mn-lt"/>
          <a:ea typeface="+mn-ea"/>
          <a:cs typeface="+mn-cs"/>
        </a:defRPr>
      </a:lvl1pPr>
      <a:lvl2pPr marL="258632" algn="l" defTabSz="517265" rtl="0" eaLnBrk="1" latinLnBrk="0" hangingPunct="1">
        <a:defRPr sz="1018" kern="1200">
          <a:solidFill>
            <a:schemeClr val="tx1"/>
          </a:solidFill>
          <a:latin typeface="+mn-lt"/>
          <a:ea typeface="+mn-ea"/>
          <a:cs typeface="+mn-cs"/>
        </a:defRPr>
      </a:lvl2pPr>
      <a:lvl3pPr marL="517265" algn="l" defTabSz="517265" rtl="0" eaLnBrk="1" latinLnBrk="0" hangingPunct="1">
        <a:defRPr sz="1018" kern="1200">
          <a:solidFill>
            <a:schemeClr val="tx1"/>
          </a:solidFill>
          <a:latin typeface="+mn-lt"/>
          <a:ea typeface="+mn-ea"/>
          <a:cs typeface="+mn-cs"/>
        </a:defRPr>
      </a:lvl3pPr>
      <a:lvl4pPr marL="775896" algn="l" defTabSz="517265" rtl="0" eaLnBrk="1" latinLnBrk="0" hangingPunct="1">
        <a:defRPr sz="1018" kern="1200">
          <a:solidFill>
            <a:schemeClr val="tx1"/>
          </a:solidFill>
          <a:latin typeface="+mn-lt"/>
          <a:ea typeface="+mn-ea"/>
          <a:cs typeface="+mn-cs"/>
        </a:defRPr>
      </a:lvl4pPr>
      <a:lvl5pPr marL="1034528" algn="l" defTabSz="517265" rtl="0" eaLnBrk="1" latinLnBrk="0" hangingPunct="1">
        <a:defRPr sz="1018" kern="1200">
          <a:solidFill>
            <a:schemeClr val="tx1"/>
          </a:solidFill>
          <a:latin typeface="+mn-lt"/>
          <a:ea typeface="+mn-ea"/>
          <a:cs typeface="+mn-cs"/>
        </a:defRPr>
      </a:lvl5pPr>
      <a:lvl6pPr marL="1293161" algn="l" defTabSz="517265" rtl="0" eaLnBrk="1" latinLnBrk="0" hangingPunct="1">
        <a:defRPr sz="1018" kern="1200">
          <a:solidFill>
            <a:schemeClr val="tx1"/>
          </a:solidFill>
          <a:latin typeface="+mn-lt"/>
          <a:ea typeface="+mn-ea"/>
          <a:cs typeface="+mn-cs"/>
        </a:defRPr>
      </a:lvl6pPr>
      <a:lvl7pPr marL="1551793" algn="l" defTabSz="517265" rtl="0" eaLnBrk="1" latinLnBrk="0" hangingPunct="1">
        <a:defRPr sz="1018" kern="1200">
          <a:solidFill>
            <a:schemeClr val="tx1"/>
          </a:solidFill>
          <a:latin typeface="+mn-lt"/>
          <a:ea typeface="+mn-ea"/>
          <a:cs typeface="+mn-cs"/>
        </a:defRPr>
      </a:lvl7pPr>
      <a:lvl8pPr marL="1810425" algn="l" defTabSz="517265" rtl="0" eaLnBrk="1" latinLnBrk="0" hangingPunct="1">
        <a:defRPr sz="1018" kern="1200">
          <a:solidFill>
            <a:schemeClr val="tx1"/>
          </a:solidFill>
          <a:latin typeface="+mn-lt"/>
          <a:ea typeface="+mn-ea"/>
          <a:cs typeface="+mn-cs"/>
        </a:defRPr>
      </a:lvl8pPr>
      <a:lvl9pPr marL="2069057" algn="l" defTabSz="517265" rtl="0" eaLnBrk="1" latinLnBrk="0" hangingPunct="1">
        <a:defRPr sz="1018"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3" y="274638"/>
            <a:ext cx="11137900" cy="850900"/>
          </a:xfrm>
          <a:prstGeom prst="rect">
            <a:avLst/>
          </a:prstGeom>
        </p:spPr>
        <p:txBody>
          <a:bodyPr vert="horz" lIns="36000" tIns="0" rIns="36000" bIns="0" rtlCol="0" anchor="t" anchorCtr="0">
            <a:noAutofit/>
          </a:bodyPr>
          <a:lstStyle/>
          <a:p>
            <a:r>
              <a:rPr lang="fr-FR" smtClean="0"/>
              <a:t>Cliquez pour modifier le style du titre</a:t>
            </a:r>
            <a:endParaRPr lang="fr-FR"/>
          </a:p>
        </p:txBody>
      </p:sp>
      <p:sp>
        <p:nvSpPr>
          <p:cNvPr id="3075" name="Espace réservé du texte 2"/>
          <p:cNvSpPr>
            <a:spLocks noGrp="1"/>
          </p:cNvSpPr>
          <p:nvPr>
            <p:ph type="body" idx="1"/>
          </p:nvPr>
        </p:nvSpPr>
        <p:spPr bwMode="auto">
          <a:xfrm>
            <a:off x="527053" y="1268413"/>
            <a:ext cx="111379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36000" bIns="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Tree>
    <p:extLst>
      <p:ext uri="{BB962C8B-B14F-4D97-AF65-F5344CB8AC3E}">
        <p14:creationId xmlns:p14="http://schemas.microsoft.com/office/powerpoint/2010/main" val="749019282"/>
      </p:ext>
    </p:extLst>
  </p:cSld>
  <p:clrMap bg1="lt1" tx1="dk1" bg2="lt2" tx2="dk2" accent1="accent1" accent2="accent2" accent3="accent3" accent4="accent4" accent5="accent5" accent6="accent6" hlink="hlink" folHlink="folHlink"/>
  <p:hf hdr="0" dt="0"/>
  <p:txStyles>
    <p:titleStyle>
      <a:lvl1pPr algn="l" defTabSz="517265" rtl="0" eaLnBrk="0" fontAlgn="base" hangingPunct="0">
        <a:spcBef>
          <a:spcPct val="0"/>
        </a:spcBef>
        <a:spcAft>
          <a:spcPct val="0"/>
        </a:spcAft>
        <a:defRPr sz="1584" kern="1200" cap="all">
          <a:solidFill>
            <a:srgbClr val="001A70"/>
          </a:solidFill>
          <a:latin typeface="+mj-lt"/>
          <a:ea typeface="+mj-ea"/>
          <a:cs typeface="+mj-cs"/>
        </a:defRPr>
      </a:lvl1pPr>
      <a:lvl2pPr algn="l" defTabSz="517265" rtl="0" eaLnBrk="0" fontAlgn="base" hangingPunct="0">
        <a:spcBef>
          <a:spcPct val="0"/>
        </a:spcBef>
        <a:spcAft>
          <a:spcPct val="0"/>
        </a:spcAft>
        <a:defRPr sz="1584">
          <a:solidFill>
            <a:srgbClr val="001A70"/>
          </a:solidFill>
          <a:latin typeface="Arial" panose="020B0604020202020204" pitchFamily="34" charset="0"/>
        </a:defRPr>
      </a:lvl2pPr>
      <a:lvl3pPr algn="l" defTabSz="517265" rtl="0" eaLnBrk="0" fontAlgn="base" hangingPunct="0">
        <a:spcBef>
          <a:spcPct val="0"/>
        </a:spcBef>
        <a:spcAft>
          <a:spcPct val="0"/>
        </a:spcAft>
        <a:defRPr sz="1584">
          <a:solidFill>
            <a:srgbClr val="001A70"/>
          </a:solidFill>
          <a:latin typeface="Arial" panose="020B0604020202020204" pitchFamily="34" charset="0"/>
        </a:defRPr>
      </a:lvl3pPr>
      <a:lvl4pPr algn="l" defTabSz="517265" rtl="0" eaLnBrk="0" fontAlgn="base" hangingPunct="0">
        <a:spcBef>
          <a:spcPct val="0"/>
        </a:spcBef>
        <a:spcAft>
          <a:spcPct val="0"/>
        </a:spcAft>
        <a:defRPr sz="1584">
          <a:solidFill>
            <a:srgbClr val="001A70"/>
          </a:solidFill>
          <a:latin typeface="Arial" panose="020B0604020202020204" pitchFamily="34" charset="0"/>
        </a:defRPr>
      </a:lvl4pPr>
      <a:lvl5pPr algn="l" defTabSz="517265" rtl="0" eaLnBrk="0" fontAlgn="base" hangingPunct="0">
        <a:spcBef>
          <a:spcPct val="0"/>
        </a:spcBef>
        <a:spcAft>
          <a:spcPct val="0"/>
        </a:spcAft>
        <a:defRPr sz="1584">
          <a:solidFill>
            <a:srgbClr val="001A70"/>
          </a:solidFill>
          <a:latin typeface="Arial" panose="020B0604020202020204" pitchFamily="34" charset="0"/>
        </a:defRPr>
      </a:lvl5pPr>
      <a:lvl6pPr marL="344843" algn="l" defTabSz="517265" rtl="0" fontAlgn="base">
        <a:spcBef>
          <a:spcPct val="0"/>
        </a:spcBef>
        <a:spcAft>
          <a:spcPct val="0"/>
        </a:spcAft>
        <a:defRPr sz="1584">
          <a:solidFill>
            <a:srgbClr val="001A70"/>
          </a:solidFill>
          <a:latin typeface="Arial" panose="020B0604020202020204" pitchFamily="34" charset="0"/>
        </a:defRPr>
      </a:lvl6pPr>
      <a:lvl7pPr marL="689686" algn="l" defTabSz="517265" rtl="0" fontAlgn="base">
        <a:spcBef>
          <a:spcPct val="0"/>
        </a:spcBef>
        <a:spcAft>
          <a:spcPct val="0"/>
        </a:spcAft>
        <a:defRPr sz="1584">
          <a:solidFill>
            <a:srgbClr val="001A70"/>
          </a:solidFill>
          <a:latin typeface="Arial" panose="020B0604020202020204" pitchFamily="34" charset="0"/>
        </a:defRPr>
      </a:lvl7pPr>
      <a:lvl8pPr marL="1034528" algn="l" defTabSz="517265" rtl="0" fontAlgn="base">
        <a:spcBef>
          <a:spcPct val="0"/>
        </a:spcBef>
        <a:spcAft>
          <a:spcPct val="0"/>
        </a:spcAft>
        <a:defRPr sz="1584">
          <a:solidFill>
            <a:srgbClr val="001A70"/>
          </a:solidFill>
          <a:latin typeface="Arial" panose="020B0604020202020204" pitchFamily="34" charset="0"/>
        </a:defRPr>
      </a:lvl8pPr>
      <a:lvl9pPr marL="1379371" algn="l" defTabSz="517265" rtl="0" fontAlgn="base">
        <a:spcBef>
          <a:spcPct val="0"/>
        </a:spcBef>
        <a:spcAft>
          <a:spcPct val="0"/>
        </a:spcAft>
        <a:defRPr sz="1584">
          <a:solidFill>
            <a:srgbClr val="001A70"/>
          </a:solidFill>
          <a:latin typeface="Arial" panose="020B0604020202020204" pitchFamily="34" charset="0"/>
        </a:defRPr>
      </a:lvl9pPr>
    </p:titleStyle>
    <p:bodyStyle>
      <a:lvl1pPr marL="100579" indent="-100579" algn="l" defTabSz="517265" rtl="0" eaLnBrk="0" fontAlgn="base" hangingPunct="0">
        <a:spcBef>
          <a:spcPts val="1018"/>
        </a:spcBef>
        <a:spcAft>
          <a:spcPct val="0"/>
        </a:spcAft>
        <a:buClr>
          <a:srgbClr val="001A70"/>
        </a:buClr>
        <a:buFont typeface="Wingdings" panose="05000000000000000000" pitchFamily="2" charset="2"/>
        <a:buChar char=""/>
        <a:defRPr sz="905" b="1" kern="1200">
          <a:solidFill>
            <a:schemeClr val="tx1"/>
          </a:solidFill>
          <a:latin typeface="+mn-lt"/>
          <a:ea typeface="+mn-ea"/>
          <a:cs typeface="+mn-cs"/>
        </a:defRPr>
      </a:lvl1pPr>
      <a:lvl2pPr marL="203553" indent="-101777" algn="l" defTabSz="517265" rtl="0" eaLnBrk="0" fontAlgn="base" hangingPunct="0">
        <a:spcBef>
          <a:spcPts val="340"/>
        </a:spcBef>
        <a:spcAft>
          <a:spcPct val="0"/>
        </a:spcAft>
        <a:buClr>
          <a:srgbClr val="001A70"/>
        </a:buClr>
        <a:buSzPct val="50000"/>
        <a:buFont typeface="Wingdings" panose="05000000000000000000" pitchFamily="2" charset="2"/>
        <a:buChar char=""/>
        <a:defRPr sz="905" kern="1200">
          <a:solidFill>
            <a:schemeClr val="tx1"/>
          </a:solidFill>
          <a:latin typeface="+mn-lt"/>
          <a:ea typeface="+mn-ea"/>
          <a:cs typeface="+mn-cs"/>
        </a:defRPr>
      </a:lvl2pPr>
      <a:lvl3pPr marL="305330" indent="-101777" algn="l" defTabSz="517265" rtl="0" eaLnBrk="0" fontAlgn="base" hangingPunct="0">
        <a:spcBef>
          <a:spcPts val="169"/>
        </a:spcBef>
        <a:spcAft>
          <a:spcPct val="0"/>
        </a:spcAft>
        <a:buClr>
          <a:srgbClr val="001A70"/>
        </a:buClr>
        <a:buFont typeface="Arial" panose="020B0604020202020204" pitchFamily="34" charset="0"/>
        <a:buChar char="•"/>
        <a:defRPr sz="754" kern="1200">
          <a:solidFill>
            <a:schemeClr val="tx1"/>
          </a:solidFill>
          <a:latin typeface="+mn-lt"/>
          <a:ea typeface="+mn-ea"/>
          <a:cs typeface="+mn-cs"/>
        </a:defRPr>
      </a:lvl3pPr>
      <a:lvl4pPr marL="407106" indent="-81421" algn="l" defTabSz="517265" rtl="0" eaLnBrk="0" fontAlgn="base" hangingPunct="0">
        <a:spcBef>
          <a:spcPct val="0"/>
        </a:spcBef>
        <a:spcAft>
          <a:spcPct val="0"/>
        </a:spcAft>
        <a:buFont typeface="Arial" panose="020B0604020202020204" pitchFamily="34" charset="0"/>
        <a:buChar char="–"/>
        <a:defRPr sz="679" kern="1200">
          <a:solidFill>
            <a:schemeClr val="tx1"/>
          </a:solidFill>
          <a:latin typeface="+mn-lt"/>
          <a:ea typeface="+mn-ea"/>
          <a:cs typeface="+mn-cs"/>
        </a:defRPr>
      </a:lvl4pPr>
      <a:lvl5pPr marL="488528" indent="-61067" algn="l" defTabSz="517265" rtl="0" eaLnBrk="0" fontAlgn="base" hangingPunct="0">
        <a:spcBef>
          <a:spcPct val="0"/>
        </a:spcBef>
        <a:spcAft>
          <a:spcPct val="0"/>
        </a:spcAft>
        <a:buFont typeface="Arial" panose="020B0604020202020204" pitchFamily="34" charset="0"/>
        <a:buChar char="»"/>
        <a:defRPr sz="604" kern="1200">
          <a:solidFill>
            <a:schemeClr val="tx1"/>
          </a:solidFill>
          <a:latin typeface="+mn-lt"/>
          <a:ea typeface="+mn-ea"/>
          <a:cs typeface="+mn-cs"/>
        </a:defRPr>
      </a:lvl5pPr>
      <a:lvl6pPr marL="1422477" indent="-129316" algn="l" defTabSz="517265" rtl="0" eaLnBrk="1" latinLnBrk="0" hangingPunct="1">
        <a:spcBef>
          <a:spcPct val="20000"/>
        </a:spcBef>
        <a:buFont typeface="Arial" pitchFamily="34" charset="0"/>
        <a:buChar char="•"/>
        <a:defRPr sz="1132" kern="1200">
          <a:solidFill>
            <a:schemeClr val="tx1"/>
          </a:solidFill>
          <a:latin typeface="+mn-lt"/>
          <a:ea typeface="+mn-ea"/>
          <a:cs typeface="+mn-cs"/>
        </a:defRPr>
      </a:lvl6pPr>
      <a:lvl7pPr marL="1681109" indent="-129316" algn="l" defTabSz="517265" rtl="0" eaLnBrk="1" latinLnBrk="0" hangingPunct="1">
        <a:spcBef>
          <a:spcPct val="20000"/>
        </a:spcBef>
        <a:buFont typeface="Arial" pitchFamily="34" charset="0"/>
        <a:buChar char="•"/>
        <a:defRPr sz="1132" kern="1200">
          <a:solidFill>
            <a:schemeClr val="tx1"/>
          </a:solidFill>
          <a:latin typeface="+mn-lt"/>
          <a:ea typeface="+mn-ea"/>
          <a:cs typeface="+mn-cs"/>
        </a:defRPr>
      </a:lvl7pPr>
      <a:lvl8pPr marL="1939741" indent="-129316" algn="l" defTabSz="517265" rtl="0" eaLnBrk="1" latinLnBrk="0" hangingPunct="1">
        <a:spcBef>
          <a:spcPct val="20000"/>
        </a:spcBef>
        <a:buFont typeface="Arial" pitchFamily="34" charset="0"/>
        <a:buChar char="•"/>
        <a:defRPr sz="1132" kern="1200">
          <a:solidFill>
            <a:schemeClr val="tx1"/>
          </a:solidFill>
          <a:latin typeface="+mn-lt"/>
          <a:ea typeface="+mn-ea"/>
          <a:cs typeface="+mn-cs"/>
        </a:defRPr>
      </a:lvl8pPr>
      <a:lvl9pPr marL="2198373" indent="-129316" algn="l" defTabSz="517265" rtl="0" eaLnBrk="1" latinLnBrk="0" hangingPunct="1">
        <a:spcBef>
          <a:spcPct val="20000"/>
        </a:spcBef>
        <a:buFont typeface="Arial" pitchFamily="34" charset="0"/>
        <a:buChar char="•"/>
        <a:defRPr sz="1132" kern="1200">
          <a:solidFill>
            <a:schemeClr val="tx1"/>
          </a:solidFill>
          <a:latin typeface="+mn-lt"/>
          <a:ea typeface="+mn-ea"/>
          <a:cs typeface="+mn-cs"/>
        </a:defRPr>
      </a:lvl9pPr>
    </p:bodyStyle>
    <p:otherStyle>
      <a:defPPr>
        <a:defRPr lang="fr-FR"/>
      </a:defPPr>
      <a:lvl1pPr marL="0" algn="l" defTabSz="517265" rtl="0" eaLnBrk="1" latinLnBrk="0" hangingPunct="1">
        <a:defRPr sz="1018" kern="1200">
          <a:solidFill>
            <a:schemeClr val="tx1"/>
          </a:solidFill>
          <a:latin typeface="+mn-lt"/>
          <a:ea typeface="+mn-ea"/>
          <a:cs typeface="+mn-cs"/>
        </a:defRPr>
      </a:lvl1pPr>
      <a:lvl2pPr marL="258632" algn="l" defTabSz="517265" rtl="0" eaLnBrk="1" latinLnBrk="0" hangingPunct="1">
        <a:defRPr sz="1018" kern="1200">
          <a:solidFill>
            <a:schemeClr val="tx1"/>
          </a:solidFill>
          <a:latin typeface="+mn-lt"/>
          <a:ea typeface="+mn-ea"/>
          <a:cs typeface="+mn-cs"/>
        </a:defRPr>
      </a:lvl2pPr>
      <a:lvl3pPr marL="517265" algn="l" defTabSz="517265" rtl="0" eaLnBrk="1" latinLnBrk="0" hangingPunct="1">
        <a:defRPr sz="1018" kern="1200">
          <a:solidFill>
            <a:schemeClr val="tx1"/>
          </a:solidFill>
          <a:latin typeface="+mn-lt"/>
          <a:ea typeface="+mn-ea"/>
          <a:cs typeface="+mn-cs"/>
        </a:defRPr>
      </a:lvl3pPr>
      <a:lvl4pPr marL="775896" algn="l" defTabSz="517265" rtl="0" eaLnBrk="1" latinLnBrk="0" hangingPunct="1">
        <a:defRPr sz="1018" kern="1200">
          <a:solidFill>
            <a:schemeClr val="tx1"/>
          </a:solidFill>
          <a:latin typeface="+mn-lt"/>
          <a:ea typeface="+mn-ea"/>
          <a:cs typeface="+mn-cs"/>
        </a:defRPr>
      </a:lvl4pPr>
      <a:lvl5pPr marL="1034528" algn="l" defTabSz="517265" rtl="0" eaLnBrk="1" latinLnBrk="0" hangingPunct="1">
        <a:defRPr sz="1018" kern="1200">
          <a:solidFill>
            <a:schemeClr val="tx1"/>
          </a:solidFill>
          <a:latin typeface="+mn-lt"/>
          <a:ea typeface="+mn-ea"/>
          <a:cs typeface="+mn-cs"/>
        </a:defRPr>
      </a:lvl5pPr>
      <a:lvl6pPr marL="1293161" algn="l" defTabSz="517265" rtl="0" eaLnBrk="1" latinLnBrk="0" hangingPunct="1">
        <a:defRPr sz="1018" kern="1200">
          <a:solidFill>
            <a:schemeClr val="tx1"/>
          </a:solidFill>
          <a:latin typeface="+mn-lt"/>
          <a:ea typeface="+mn-ea"/>
          <a:cs typeface="+mn-cs"/>
        </a:defRPr>
      </a:lvl6pPr>
      <a:lvl7pPr marL="1551793" algn="l" defTabSz="517265" rtl="0" eaLnBrk="1" latinLnBrk="0" hangingPunct="1">
        <a:defRPr sz="1018" kern="1200">
          <a:solidFill>
            <a:schemeClr val="tx1"/>
          </a:solidFill>
          <a:latin typeface="+mn-lt"/>
          <a:ea typeface="+mn-ea"/>
          <a:cs typeface="+mn-cs"/>
        </a:defRPr>
      </a:lvl7pPr>
      <a:lvl8pPr marL="1810425" algn="l" defTabSz="517265" rtl="0" eaLnBrk="1" latinLnBrk="0" hangingPunct="1">
        <a:defRPr sz="1018" kern="1200">
          <a:solidFill>
            <a:schemeClr val="tx1"/>
          </a:solidFill>
          <a:latin typeface="+mn-lt"/>
          <a:ea typeface="+mn-ea"/>
          <a:cs typeface="+mn-cs"/>
        </a:defRPr>
      </a:lvl8pPr>
      <a:lvl9pPr marL="2069057" algn="l" defTabSz="517265" rtl="0" eaLnBrk="1" latinLnBrk="0" hangingPunct="1">
        <a:defRPr sz="1018"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3" y="274638"/>
            <a:ext cx="11137900" cy="850900"/>
          </a:xfrm>
          <a:prstGeom prst="rect">
            <a:avLst/>
          </a:prstGeom>
        </p:spPr>
        <p:txBody>
          <a:bodyPr vert="horz" lIns="36000" tIns="0" rIns="36000" bIns="0" rtlCol="0" anchor="t" anchorCtr="0">
            <a:noAutofit/>
          </a:bodyPr>
          <a:lstStyle/>
          <a:p>
            <a:r>
              <a:rPr lang="fr-FR" smtClean="0"/>
              <a:t>Cliquez pour modifier le style du titre</a:t>
            </a:r>
            <a:endParaRPr lang="fr-FR"/>
          </a:p>
        </p:txBody>
      </p:sp>
      <p:sp>
        <p:nvSpPr>
          <p:cNvPr id="3075" name="Espace réservé du texte 2"/>
          <p:cNvSpPr>
            <a:spLocks noGrp="1"/>
          </p:cNvSpPr>
          <p:nvPr>
            <p:ph type="body" idx="1"/>
          </p:nvPr>
        </p:nvSpPr>
        <p:spPr bwMode="auto">
          <a:xfrm>
            <a:off x="527053" y="1268413"/>
            <a:ext cx="111379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36000" bIns="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Tree>
    <p:extLst>
      <p:ext uri="{BB962C8B-B14F-4D97-AF65-F5344CB8AC3E}">
        <p14:creationId xmlns:p14="http://schemas.microsoft.com/office/powerpoint/2010/main" val="1916356817"/>
      </p:ext>
    </p:extLst>
  </p:cSld>
  <p:clrMap bg1="lt1" tx1="dk1" bg2="lt2" tx2="dk2" accent1="accent1" accent2="accent2" accent3="accent3" accent4="accent4" accent5="accent5" accent6="accent6" hlink="hlink" folHlink="folHlink"/>
  <p:hf hdr="0" dt="0"/>
  <p:txStyles>
    <p:titleStyle>
      <a:lvl1pPr algn="l" defTabSz="517265" rtl="0" eaLnBrk="0" fontAlgn="base" hangingPunct="0">
        <a:spcBef>
          <a:spcPct val="0"/>
        </a:spcBef>
        <a:spcAft>
          <a:spcPct val="0"/>
        </a:spcAft>
        <a:defRPr sz="1584" kern="1200" cap="all">
          <a:solidFill>
            <a:srgbClr val="001A70"/>
          </a:solidFill>
          <a:latin typeface="+mj-lt"/>
          <a:ea typeface="+mj-ea"/>
          <a:cs typeface="+mj-cs"/>
        </a:defRPr>
      </a:lvl1pPr>
      <a:lvl2pPr algn="l" defTabSz="517265" rtl="0" eaLnBrk="0" fontAlgn="base" hangingPunct="0">
        <a:spcBef>
          <a:spcPct val="0"/>
        </a:spcBef>
        <a:spcAft>
          <a:spcPct val="0"/>
        </a:spcAft>
        <a:defRPr sz="1584">
          <a:solidFill>
            <a:srgbClr val="001A70"/>
          </a:solidFill>
          <a:latin typeface="Arial" panose="020B0604020202020204" pitchFamily="34" charset="0"/>
        </a:defRPr>
      </a:lvl2pPr>
      <a:lvl3pPr algn="l" defTabSz="517265" rtl="0" eaLnBrk="0" fontAlgn="base" hangingPunct="0">
        <a:spcBef>
          <a:spcPct val="0"/>
        </a:spcBef>
        <a:spcAft>
          <a:spcPct val="0"/>
        </a:spcAft>
        <a:defRPr sz="1584">
          <a:solidFill>
            <a:srgbClr val="001A70"/>
          </a:solidFill>
          <a:latin typeface="Arial" panose="020B0604020202020204" pitchFamily="34" charset="0"/>
        </a:defRPr>
      </a:lvl3pPr>
      <a:lvl4pPr algn="l" defTabSz="517265" rtl="0" eaLnBrk="0" fontAlgn="base" hangingPunct="0">
        <a:spcBef>
          <a:spcPct val="0"/>
        </a:spcBef>
        <a:spcAft>
          <a:spcPct val="0"/>
        </a:spcAft>
        <a:defRPr sz="1584">
          <a:solidFill>
            <a:srgbClr val="001A70"/>
          </a:solidFill>
          <a:latin typeface="Arial" panose="020B0604020202020204" pitchFamily="34" charset="0"/>
        </a:defRPr>
      </a:lvl4pPr>
      <a:lvl5pPr algn="l" defTabSz="517265" rtl="0" eaLnBrk="0" fontAlgn="base" hangingPunct="0">
        <a:spcBef>
          <a:spcPct val="0"/>
        </a:spcBef>
        <a:spcAft>
          <a:spcPct val="0"/>
        </a:spcAft>
        <a:defRPr sz="1584">
          <a:solidFill>
            <a:srgbClr val="001A70"/>
          </a:solidFill>
          <a:latin typeface="Arial" panose="020B0604020202020204" pitchFamily="34" charset="0"/>
        </a:defRPr>
      </a:lvl5pPr>
      <a:lvl6pPr marL="344843" algn="l" defTabSz="517265" rtl="0" fontAlgn="base">
        <a:spcBef>
          <a:spcPct val="0"/>
        </a:spcBef>
        <a:spcAft>
          <a:spcPct val="0"/>
        </a:spcAft>
        <a:defRPr sz="1584">
          <a:solidFill>
            <a:srgbClr val="001A70"/>
          </a:solidFill>
          <a:latin typeface="Arial" panose="020B0604020202020204" pitchFamily="34" charset="0"/>
        </a:defRPr>
      </a:lvl6pPr>
      <a:lvl7pPr marL="689686" algn="l" defTabSz="517265" rtl="0" fontAlgn="base">
        <a:spcBef>
          <a:spcPct val="0"/>
        </a:spcBef>
        <a:spcAft>
          <a:spcPct val="0"/>
        </a:spcAft>
        <a:defRPr sz="1584">
          <a:solidFill>
            <a:srgbClr val="001A70"/>
          </a:solidFill>
          <a:latin typeface="Arial" panose="020B0604020202020204" pitchFamily="34" charset="0"/>
        </a:defRPr>
      </a:lvl7pPr>
      <a:lvl8pPr marL="1034528" algn="l" defTabSz="517265" rtl="0" fontAlgn="base">
        <a:spcBef>
          <a:spcPct val="0"/>
        </a:spcBef>
        <a:spcAft>
          <a:spcPct val="0"/>
        </a:spcAft>
        <a:defRPr sz="1584">
          <a:solidFill>
            <a:srgbClr val="001A70"/>
          </a:solidFill>
          <a:latin typeface="Arial" panose="020B0604020202020204" pitchFamily="34" charset="0"/>
        </a:defRPr>
      </a:lvl8pPr>
      <a:lvl9pPr marL="1379371" algn="l" defTabSz="517265" rtl="0" fontAlgn="base">
        <a:spcBef>
          <a:spcPct val="0"/>
        </a:spcBef>
        <a:spcAft>
          <a:spcPct val="0"/>
        </a:spcAft>
        <a:defRPr sz="1584">
          <a:solidFill>
            <a:srgbClr val="001A70"/>
          </a:solidFill>
          <a:latin typeface="Arial" panose="020B0604020202020204" pitchFamily="34" charset="0"/>
        </a:defRPr>
      </a:lvl9pPr>
    </p:titleStyle>
    <p:bodyStyle>
      <a:lvl1pPr marL="100579" indent="-100579" algn="l" defTabSz="517265" rtl="0" eaLnBrk="0" fontAlgn="base" hangingPunct="0">
        <a:spcBef>
          <a:spcPts val="1018"/>
        </a:spcBef>
        <a:spcAft>
          <a:spcPct val="0"/>
        </a:spcAft>
        <a:buClr>
          <a:srgbClr val="001A70"/>
        </a:buClr>
        <a:buFont typeface="Wingdings" panose="05000000000000000000" pitchFamily="2" charset="2"/>
        <a:buChar char=""/>
        <a:defRPr sz="905" b="1" kern="1200">
          <a:solidFill>
            <a:schemeClr val="tx1"/>
          </a:solidFill>
          <a:latin typeface="+mn-lt"/>
          <a:ea typeface="+mn-ea"/>
          <a:cs typeface="+mn-cs"/>
        </a:defRPr>
      </a:lvl1pPr>
      <a:lvl2pPr marL="203553" indent="-101777" algn="l" defTabSz="517265" rtl="0" eaLnBrk="0" fontAlgn="base" hangingPunct="0">
        <a:spcBef>
          <a:spcPts val="340"/>
        </a:spcBef>
        <a:spcAft>
          <a:spcPct val="0"/>
        </a:spcAft>
        <a:buClr>
          <a:srgbClr val="001A70"/>
        </a:buClr>
        <a:buSzPct val="50000"/>
        <a:buFont typeface="Wingdings" panose="05000000000000000000" pitchFamily="2" charset="2"/>
        <a:buChar char=""/>
        <a:defRPr sz="905" kern="1200">
          <a:solidFill>
            <a:schemeClr val="tx1"/>
          </a:solidFill>
          <a:latin typeface="+mn-lt"/>
          <a:ea typeface="+mn-ea"/>
          <a:cs typeface="+mn-cs"/>
        </a:defRPr>
      </a:lvl2pPr>
      <a:lvl3pPr marL="305330" indent="-101777" algn="l" defTabSz="517265" rtl="0" eaLnBrk="0" fontAlgn="base" hangingPunct="0">
        <a:spcBef>
          <a:spcPts val="169"/>
        </a:spcBef>
        <a:spcAft>
          <a:spcPct val="0"/>
        </a:spcAft>
        <a:buClr>
          <a:srgbClr val="001A70"/>
        </a:buClr>
        <a:buFont typeface="Arial" panose="020B0604020202020204" pitchFamily="34" charset="0"/>
        <a:buChar char="•"/>
        <a:defRPr sz="754" kern="1200">
          <a:solidFill>
            <a:schemeClr val="tx1"/>
          </a:solidFill>
          <a:latin typeface="+mn-lt"/>
          <a:ea typeface="+mn-ea"/>
          <a:cs typeface="+mn-cs"/>
        </a:defRPr>
      </a:lvl3pPr>
      <a:lvl4pPr marL="407106" indent="-81421" algn="l" defTabSz="517265" rtl="0" eaLnBrk="0" fontAlgn="base" hangingPunct="0">
        <a:spcBef>
          <a:spcPct val="0"/>
        </a:spcBef>
        <a:spcAft>
          <a:spcPct val="0"/>
        </a:spcAft>
        <a:buFont typeface="Arial" panose="020B0604020202020204" pitchFamily="34" charset="0"/>
        <a:buChar char="–"/>
        <a:defRPr sz="679" kern="1200">
          <a:solidFill>
            <a:schemeClr val="tx1"/>
          </a:solidFill>
          <a:latin typeface="+mn-lt"/>
          <a:ea typeface="+mn-ea"/>
          <a:cs typeface="+mn-cs"/>
        </a:defRPr>
      </a:lvl4pPr>
      <a:lvl5pPr marL="488528" indent="-61067" algn="l" defTabSz="517265" rtl="0" eaLnBrk="0" fontAlgn="base" hangingPunct="0">
        <a:spcBef>
          <a:spcPct val="0"/>
        </a:spcBef>
        <a:spcAft>
          <a:spcPct val="0"/>
        </a:spcAft>
        <a:buFont typeface="Arial" panose="020B0604020202020204" pitchFamily="34" charset="0"/>
        <a:buChar char="»"/>
        <a:defRPr sz="604" kern="1200">
          <a:solidFill>
            <a:schemeClr val="tx1"/>
          </a:solidFill>
          <a:latin typeface="+mn-lt"/>
          <a:ea typeface="+mn-ea"/>
          <a:cs typeface="+mn-cs"/>
        </a:defRPr>
      </a:lvl5pPr>
      <a:lvl6pPr marL="1422477" indent="-129316" algn="l" defTabSz="517265" rtl="0" eaLnBrk="1" latinLnBrk="0" hangingPunct="1">
        <a:spcBef>
          <a:spcPct val="20000"/>
        </a:spcBef>
        <a:buFont typeface="Arial" pitchFamily="34" charset="0"/>
        <a:buChar char="•"/>
        <a:defRPr sz="1132" kern="1200">
          <a:solidFill>
            <a:schemeClr val="tx1"/>
          </a:solidFill>
          <a:latin typeface="+mn-lt"/>
          <a:ea typeface="+mn-ea"/>
          <a:cs typeface="+mn-cs"/>
        </a:defRPr>
      </a:lvl6pPr>
      <a:lvl7pPr marL="1681109" indent="-129316" algn="l" defTabSz="517265" rtl="0" eaLnBrk="1" latinLnBrk="0" hangingPunct="1">
        <a:spcBef>
          <a:spcPct val="20000"/>
        </a:spcBef>
        <a:buFont typeface="Arial" pitchFamily="34" charset="0"/>
        <a:buChar char="•"/>
        <a:defRPr sz="1132" kern="1200">
          <a:solidFill>
            <a:schemeClr val="tx1"/>
          </a:solidFill>
          <a:latin typeface="+mn-lt"/>
          <a:ea typeface="+mn-ea"/>
          <a:cs typeface="+mn-cs"/>
        </a:defRPr>
      </a:lvl7pPr>
      <a:lvl8pPr marL="1939741" indent="-129316" algn="l" defTabSz="517265" rtl="0" eaLnBrk="1" latinLnBrk="0" hangingPunct="1">
        <a:spcBef>
          <a:spcPct val="20000"/>
        </a:spcBef>
        <a:buFont typeface="Arial" pitchFamily="34" charset="0"/>
        <a:buChar char="•"/>
        <a:defRPr sz="1132" kern="1200">
          <a:solidFill>
            <a:schemeClr val="tx1"/>
          </a:solidFill>
          <a:latin typeface="+mn-lt"/>
          <a:ea typeface="+mn-ea"/>
          <a:cs typeface="+mn-cs"/>
        </a:defRPr>
      </a:lvl8pPr>
      <a:lvl9pPr marL="2198373" indent="-129316" algn="l" defTabSz="517265" rtl="0" eaLnBrk="1" latinLnBrk="0" hangingPunct="1">
        <a:spcBef>
          <a:spcPct val="20000"/>
        </a:spcBef>
        <a:buFont typeface="Arial" pitchFamily="34" charset="0"/>
        <a:buChar char="•"/>
        <a:defRPr sz="1132" kern="1200">
          <a:solidFill>
            <a:schemeClr val="tx1"/>
          </a:solidFill>
          <a:latin typeface="+mn-lt"/>
          <a:ea typeface="+mn-ea"/>
          <a:cs typeface="+mn-cs"/>
        </a:defRPr>
      </a:lvl9pPr>
    </p:bodyStyle>
    <p:otherStyle>
      <a:defPPr>
        <a:defRPr lang="fr-FR"/>
      </a:defPPr>
      <a:lvl1pPr marL="0" algn="l" defTabSz="517265" rtl="0" eaLnBrk="1" latinLnBrk="0" hangingPunct="1">
        <a:defRPr sz="1018" kern="1200">
          <a:solidFill>
            <a:schemeClr val="tx1"/>
          </a:solidFill>
          <a:latin typeface="+mn-lt"/>
          <a:ea typeface="+mn-ea"/>
          <a:cs typeface="+mn-cs"/>
        </a:defRPr>
      </a:lvl1pPr>
      <a:lvl2pPr marL="258632" algn="l" defTabSz="517265" rtl="0" eaLnBrk="1" latinLnBrk="0" hangingPunct="1">
        <a:defRPr sz="1018" kern="1200">
          <a:solidFill>
            <a:schemeClr val="tx1"/>
          </a:solidFill>
          <a:latin typeface="+mn-lt"/>
          <a:ea typeface="+mn-ea"/>
          <a:cs typeface="+mn-cs"/>
        </a:defRPr>
      </a:lvl2pPr>
      <a:lvl3pPr marL="517265" algn="l" defTabSz="517265" rtl="0" eaLnBrk="1" latinLnBrk="0" hangingPunct="1">
        <a:defRPr sz="1018" kern="1200">
          <a:solidFill>
            <a:schemeClr val="tx1"/>
          </a:solidFill>
          <a:latin typeface="+mn-lt"/>
          <a:ea typeface="+mn-ea"/>
          <a:cs typeface="+mn-cs"/>
        </a:defRPr>
      </a:lvl3pPr>
      <a:lvl4pPr marL="775896" algn="l" defTabSz="517265" rtl="0" eaLnBrk="1" latinLnBrk="0" hangingPunct="1">
        <a:defRPr sz="1018" kern="1200">
          <a:solidFill>
            <a:schemeClr val="tx1"/>
          </a:solidFill>
          <a:latin typeface="+mn-lt"/>
          <a:ea typeface="+mn-ea"/>
          <a:cs typeface="+mn-cs"/>
        </a:defRPr>
      </a:lvl4pPr>
      <a:lvl5pPr marL="1034528" algn="l" defTabSz="517265" rtl="0" eaLnBrk="1" latinLnBrk="0" hangingPunct="1">
        <a:defRPr sz="1018" kern="1200">
          <a:solidFill>
            <a:schemeClr val="tx1"/>
          </a:solidFill>
          <a:latin typeface="+mn-lt"/>
          <a:ea typeface="+mn-ea"/>
          <a:cs typeface="+mn-cs"/>
        </a:defRPr>
      </a:lvl5pPr>
      <a:lvl6pPr marL="1293161" algn="l" defTabSz="517265" rtl="0" eaLnBrk="1" latinLnBrk="0" hangingPunct="1">
        <a:defRPr sz="1018" kern="1200">
          <a:solidFill>
            <a:schemeClr val="tx1"/>
          </a:solidFill>
          <a:latin typeface="+mn-lt"/>
          <a:ea typeface="+mn-ea"/>
          <a:cs typeface="+mn-cs"/>
        </a:defRPr>
      </a:lvl6pPr>
      <a:lvl7pPr marL="1551793" algn="l" defTabSz="517265" rtl="0" eaLnBrk="1" latinLnBrk="0" hangingPunct="1">
        <a:defRPr sz="1018" kern="1200">
          <a:solidFill>
            <a:schemeClr val="tx1"/>
          </a:solidFill>
          <a:latin typeface="+mn-lt"/>
          <a:ea typeface="+mn-ea"/>
          <a:cs typeface="+mn-cs"/>
        </a:defRPr>
      </a:lvl7pPr>
      <a:lvl8pPr marL="1810425" algn="l" defTabSz="517265" rtl="0" eaLnBrk="1" latinLnBrk="0" hangingPunct="1">
        <a:defRPr sz="1018" kern="1200">
          <a:solidFill>
            <a:schemeClr val="tx1"/>
          </a:solidFill>
          <a:latin typeface="+mn-lt"/>
          <a:ea typeface="+mn-ea"/>
          <a:cs typeface="+mn-cs"/>
        </a:defRPr>
      </a:lvl8pPr>
      <a:lvl9pPr marL="2069057" algn="l" defTabSz="517265" rtl="0" eaLnBrk="1" latinLnBrk="0" hangingPunct="1">
        <a:defRPr sz="1018"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3" y="274638"/>
            <a:ext cx="11137900" cy="850900"/>
          </a:xfrm>
          <a:prstGeom prst="rect">
            <a:avLst/>
          </a:prstGeom>
        </p:spPr>
        <p:txBody>
          <a:bodyPr vert="horz" lIns="36000" tIns="0" rIns="36000" bIns="0" rtlCol="0" anchor="t" anchorCtr="0">
            <a:noAutofit/>
          </a:bodyPr>
          <a:lstStyle/>
          <a:p>
            <a:r>
              <a:rPr lang="fr-FR" smtClean="0"/>
              <a:t>Cliquez pour modifier le style du titre</a:t>
            </a:r>
            <a:endParaRPr lang="fr-FR"/>
          </a:p>
        </p:txBody>
      </p:sp>
      <p:sp>
        <p:nvSpPr>
          <p:cNvPr id="3075" name="Espace réservé du texte 2"/>
          <p:cNvSpPr>
            <a:spLocks noGrp="1"/>
          </p:cNvSpPr>
          <p:nvPr>
            <p:ph type="body" idx="1"/>
          </p:nvPr>
        </p:nvSpPr>
        <p:spPr bwMode="auto">
          <a:xfrm>
            <a:off x="527053" y="1268413"/>
            <a:ext cx="111379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36000" bIns="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Tree>
    <p:extLst>
      <p:ext uri="{BB962C8B-B14F-4D97-AF65-F5344CB8AC3E}">
        <p14:creationId xmlns:p14="http://schemas.microsoft.com/office/powerpoint/2010/main" val="2926308950"/>
      </p:ext>
    </p:extLst>
  </p:cSld>
  <p:clrMap bg1="lt1" tx1="dk1" bg2="lt2" tx2="dk2" accent1="accent1" accent2="accent2" accent3="accent3" accent4="accent4" accent5="accent5" accent6="accent6" hlink="hlink" folHlink="folHlink"/>
  <p:hf hdr="0" dt="0"/>
  <p:txStyles>
    <p:titleStyle>
      <a:lvl1pPr algn="l" defTabSz="517265" rtl="0" eaLnBrk="0" fontAlgn="base" hangingPunct="0">
        <a:spcBef>
          <a:spcPct val="0"/>
        </a:spcBef>
        <a:spcAft>
          <a:spcPct val="0"/>
        </a:spcAft>
        <a:defRPr sz="1584" kern="1200" cap="all">
          <a:solidFill>
            <a:srgbClr val="001A70"/>
          </a:solidFill>
          <a:latin typeface="+mj-lt"/>
          <a:ea typeface="+mj-ea"/>
          <a:cs typeface="+mj-cs"/>
        </a:defRPr>
      </a:lvl1pPr>
      <a:lvl2pPr algn="l" defTabSz="517265" rtl="0" eaLnBrk="0" fontAlgn="base" hangingPunct="0">
        <a:spcBef>
          <a:spcPct val="0"/>
        </a:spcBef>
        <a:spcAft>
          <a:spcPct val="0"/>
        </a:spcAft>
        <a:defRPr sz="1584">
          <a:solidFill>
            <a:srgbClr val="001A70"/>
          </a:solidFill>
          <a:latin typeface="Arial" panose="020B0604020202020204" pitchFamily="34" charset="0"/>
        </a:defRPr>
      </a:lvl2pPr>
      <a:lvl3pPr algn="l" defTabSz="517265" rtl="0" eaLnBrk="0" fontAlgn="base" hangingPunct="0">
        <a:spcBef>
          <a:spcPct val="0"/>
        </a:spcBef>
        <a:spcAft>
          <a:spcPct val="0"/>
        </a:spcAft>
        <a:defRPr sz="1584">
          <a:solidFill>
            <a:srgbClr val="001A70"/>
          </a:solidFill>
          <a:latin typeface="Arial" panose="020B0604020202020204" pitchFamily="34" charset="0"/>
        </a:defRPr>
      </a:lvl3pPr>
      <a:lvl4pPr algn="l" defTabSz="517265" rtl="0" eaLnBrk="0" fontAlgn="base" hangingPunct="0">
        <a:spcBef>
          <a:spcPct val="0"/>
        </a:spcBef>
        <a:spcAft>
          <a:spcPct val="0"/>
        </a:spcAft>
        <a:defRPr sz="1584">
          <a:solidFill>
            <a:srgbClr val="001A70"/>
          </a:solidFill>
          <a:latin typeface="Arial" panose="020B0604020202020204" pitchFamily="34" charset="0"/>
        </a:defRPr>
      </a:lvl4pPr>
      <a:lvl5pPr algn="l" defTabSz="517265" rtl="0" eaLnBrk="0" fontAlgn="base" hangingPunct="0">
        <a:spcBef>
          <a:spcPct val="0"/>
        </a:spcBef>
        <a:spcAft>
          <a:spcPct val="0"/>
        </a:spcAft>
        <a:defRPr sz="1584">
          <a:solidFill>
            <a:srgbClr val="001A70"/>
          </a:solidFill>
          <a:latin typeface="Arial" panose="020B0604020202020204" pitchFamily="34" charset="0"/>
        </a:defRPr>
      </a:lvl5pPr>
      <a:lvl6pPr marL="344843" algn="l" defTabSz="517265" rtl="0" fontAlgn="base">
        <a:spcBef>
          <a:spcPct val="0"/>
        </a:spcBef>
        <a:spcAft>
          <a:spcPct val="0"/>
        </a:spcAft>
        <a:defRPr sz="1584">
          <a:solidFill>
            <a:srgbClr val="001A70"/>
          </a:solidFill>
          <a:latin typeface="Arial" panose="020B0604020202020204" pitchFamily="34" charset="0"/>
        </a:defRPr>
      </a:lvl6pPr>
      <a:lvl7pPr marL="689686" algn="l" defTabSz="517265" rtl="0" fontAlgn="base">
        <a:spcBef>
          <a:spcPct val="0"/>
        </a:spcBef>
        <a:spcAft>
          <a:spcPct val="0"/>
        </a:spcAft>
        <a:defRPr sz="1584">
          <a:solidFill>
            <a:srgbClr val="001A70"/>
          </a:solidFill>
          <a:latin typeface="Arial" panose="020B0604020202020204" pitchFamily="34" charset="0"/>
        </a:defRPr>
      </a:lvl7pPr>
      <a:lvl8pPr marL="1034528" algn="l" defTabSz="517265" rtl="0" fontAlgn="base">
        <a:spcBef>
          <a:spcPct val="0"/>
        </a:spcBef>
        <a:spcAft>
          <a:spcPct val="0"/>
        </a:spcAft>
        <a:defRPr sz="1584">
          <a:solidFill>
            <a:srgbClr val="001A70"/>
          </a:solidFill>
          <a:latin typeface="Arial" panose="020B0604020202020204" pitchFamily="34" charset="0"/>
        </a:defRPr>
      </a:lvl8pPr>
      <a:lvl9pPr marL="1379371" algn="l" defTabSz="517265" rtl="0" fontAlgn="base">
        <a:spcBef>
          <a:spcPct val="0"/>
        </a:spcBef>
        <a:spcAft>
          <a:spcPct val="0"/>
        </a:spcAft>
        <a:defRPr sz="1584">
          <a:solidFill>
            <a:srgbClr val="001A70"/>
          </a:solidFill>
          <a:latin typeface="Arial" panose="020B0604020202020204" pitchFamily="34" charset="0"/>
        </a:defRPr>
      </a:lvl9pPr>
    </p:titleStyle>
    <p:bodyStyle>
      <a:lvl1pPr marL="100579" indent="-100579" algn="l" defTabSz="517265" rtl="0" eaLnBrk="0" fontAlgn="base" hangingPunct="0">
        <a:spcBef>
          <a:spcPts val="1018"/>
        </a:spcBef>
        <a:spcAft>
          <a:spcPct val="0"/>
        </a:spcAft>
        <a:buClr>
          <a:srgbClr val="001A70"/>
        </a:buClr>
        <a:buFont typeface="Wingdings" panose="05000000000000000000" pitchFamily="2" charset="2"/>
        <a:buChar char=""/>
        <a:defRPr sz="905" b="1" kern="1200">
          <a:solidFill>
            <a:schemeClr val="tx1"/>
          </a:solidFill>
          <a:latin typeface="+mn-lt"/>
          <a:ea typeface="+mn-ea"/>
          <a:cs typeface="+mn-cs"/>
        </a:defRPr>
      </a:lvl1pPr>
      <a:lvl2pPr marL="203553" indent="-101777" algn="l" defTabSz="517265" rtl="0" eaLnBrk="0" fontAlgn="base" hangingPunct="0">
        <a:spcBef>
          <a:spcPts val="340"/>
        </a:spcBef>
        <a:spcAft>
          <a:spcPct val="0"/>
        </a:spcAft>
        <a:buClr>
          <a:srgbClr val="001A70"/>
        </a:buClr>
        <a:buSzPct val="50000"/>
        <a:buFont typeface="Wingdings" panose="05000000000000000000" pitchFamily="2" charset="2"/>
        <a:buChar char=""/>
        <a:defRPr sz="905" kern="1200">
          <a:solidFill>
            <a:schemeClr val="tx1"/>
          </a:solidFill>
          <a:latin typeface="+mn-lt"/>
          <a:ea typeface="+mn-ea"/>
          <a:cs typeface="+mn-cs"/>
        </a:defRPr>
      </a:lvl2pPr>
      <a:lvl3pPr marL="305330" indent="-101777" algn="l" defTabSz="517265" rtl="0" eaLnBrk="0" fontAlgn="base" hangingPunct="0">
        <a:spcBef>
          <a:spcPts val="169"/>
        </a:spcBef>
        <a:spcAft>
          <a:spcPct val="0"/>
        </a:spcAft>
        <a:buClr>
          <a:srgbClr val="001A70"/>
        </a:buClr>
        <a:buFont typeface="Arial" panose="020B0604020202020204" pitchFamily="34" charset="0"/>
        <a:buChar char="•"/>
        <a:defRPr sz="754" kern="1200">
          <a:solidFill>
            <a:schemeClr val="tx1"/>
          </a:solidFill>
          <a:latin typeface="+mn-lt"/>
          <a:ea typeface="+mn-ea"/>
          <a:cs typeface="+mn-cs"/>
        </a:defRPr>
      </a:lvl3pPr>
      <a:lvl4pPr marL="407106" indent="-81421" algn="l" defTabSz="517265" rtl="0" eaLnBrk="0" fontAlgn="base" hangingPunct="0">
        <a:spcBef>
          <a:spcPct val="0"/>
        </a:spcBef>
        <a:spcAft>
          <a:spcPct val="0"/>
        </a:spcAft>
        <a:buFont typeface="Arial" panose="020B0604020202020204" pitchFamily="34" charset="0"/>
        <a:buChar char="–"/>
        <a:defRPr sz="679" kern="1200">
          <a:solidFill>
            <a:schemeClr val="tx1"/>
          </a:solidFill>
          <a:latin typeface="+mn-lt"/>
          <a:ea typeface="+mn-ea"/>
          <a:cs typeface="+mn-cs"/>
        </a:defRPr>
      </a:lvl4pPr>
      <a:lvl5pPr marL="488528" indent="-61067" algn="l" defTabSz="517265" rtl="0" eaLnBrk="0" fontAlgn="base" hangingPunct="0">
        <a:spcBef>
          <a:spcPct val="0"/>
        </a:spcBef>
        <a:spcAft>
          <a:spcPct val="0"/>
        </a:spcAft>
        <a:buFont typeface="Arial" panose="020B0604020202020204" pitchFamily="34" charset="0"/>
        <a:buChar char="»"/>
        <a:defRPr sz="604" kern="1200">
          <a:solidFill>
            <a:schemeClr val="tx1"/>
          </a:solidFill>
          <a:latin typeface="+mn-lt"/>
          <a:ea typeface="+mn-ea"/>
          <a:cs typeface="+mn-cs"/>
        </a:defRPr>
      </a:lvl5pPr>
      <a:lvl6pPr marL="1422477" indent="-129316" algn="l" defTabSz="517265" rtl="0" eaLnBrk="1" latinLnBrk="0" hangingPunct="1">
        <a:spcBef>
          <a:spcPct val="20000"/>
        </a:spcBef>
        <a:buFont typeface="Arial" pitchFamily="34" charset="0"/>
        <a:buChar char="•"/>
        <a:defRPr sz="1132" kern="1200">
          <a:solidFill>
            <a:schemeClr val="tx1"/>
          </a:solidFill>
          <a:latin typeface="+mn-lt"/>
          <a:ea typeface="+mn-ea"/>
          <a:cs typeface="+mn-cs"/>
        </a:defRPr>
      </a:lvl6pPr>
      <a:lvl7pPr marL="1681109" indent="-129316" algn="l" defTabSz="517265" rtl="0" eaLnBrk="1" latinLnBrk="0" hangingPunct="1">
        <a:spcBef>
          <a:spcPct val="20000"/>
        </a:spcBef>
        <a:buFont typeface="Arial" pitchFamily="34" charset="0"/>
        <a:buChar char="•"/>
        <a:defRPr sz="1132" kern="1200">
          <a:solidFill>
            <a:schemeClr val="tx1"/>
          </a:solidFill>
          <a:latin typeface="+mn-lt"/>
          <a:ea typeface="+mn-ea"/>
          <a:cs typeface="+mn-cs"/>
        </a:defRPr>
      </a:lvl7pPr>
      <a:lvl8pPr marL="1939741" indent="-129316" algn="l" defTabSz="517265" rtl="0" eaLnBrk="1" latinLnBrk="0" hangingPunct="1">
        <a:spcBef>
          <a:spcPct val="20000"/>
        </a:spcBef>
        <a:buFont typeface="Arial" pitchFamily="34" charset="0"/>
        <a:buChar char="•"/>
        <a:defRPr sz="1132" kern="1200">
          <a:solidFill>
            <a:schemeClr val="tx1"/>
          </a:solidFill>
          <a:latin typeface="+mn-lt"/>
          <a:ea typeface="+mn-ea"/>
          <a:cs typeface="+mn-cs"/>
        </a:defRPr>
      </a:lvl8pPr>
      <a:lvl9pPr marL="2198373" indent="-129316" algn="l" defTabSz="517265" rtl="0" eaLnBrk="1" latinLnBrk="0" hangingPunct="1">
        <a:spcBef>
          <a:spcPct val="20000"/>
        </a:spcBef>
        <a:buFont typeface="Arial" pitchFamily="34" charset="0"/>
        <a:buChar char="•"/>
        <a:defRPr sz="1132" kern="1200">
          <a:solidFill>
            <a:schemeClr val="tx1"/>
          </a:solidFill>
          <a:latin typeface="+mn-lt"/>
          <a:ea typeface="+mn-ea"/>
          <a:cs typeface="+mn-cs"/>
        </a:defRPr>
      </a:lvl9pPr>
    </p:bodyStyle>
    <p:otherStyle>
      <a:defPPr>
        <a:defRPr lang="fr-FR"/>
      </a:defPPr>
      <a:lvl1pPr marL="0" algn="l" defTabSz="517265" rtl="0" eaLnBrk="1" latinLnBrk="0" hangingPunct="1">
        <a:defRPr sz="1018" kern="1200">
          <a:solidFill>
            <a:schemeClr val="tx1"/>
          </a:solidFill>
          <a:latin typeface="+mn-lt"/>
          <a:ea typeface="+mn-ea"/>
          <a:cs typeface="+mn-cs"/>
        </a:defRPr>
      </a:lvl1pPr>
      <a:lvl2pPr marL="258632" algn="l" defTabSz="517265" rtl="0" eaLnBrk="1" latinLnBrk="0" hangingPunct="1">
        <a:defRPr sz="1018" kern="1200">
          <a:solidFill>
            <a:schemeClr val="tx1"/>
          </a:solidFill>
          <a:latin typeface="+mn-lt"/>
          <a:ea typeface="+mn-ea"/>
          <a:cs typeface="+mn-cs"/>
        </a:defRPr>
      </a:lvl2pPr>
      <a:lvl3pPr marL="517265" algn="l" defTabSz="517265" rtl="0" eaLnBrk="1" latinLnBrk="0" hangingPunct="1">
        <a:defRPr sz="1018" kern="1200">
          <a:solidFill>
            <a:schemeClr val="tx1"/>
          </a:solidFill>
          <a:latin typeface="+mn-lt"/>
          <a:ea typeface="+mn-ea"/>
          <a:cs typeface="+mn-cs"/>
        </a:defRPr>
      </a:lvl3pPr>
      <a:lvl4pPr marL="775896" algn="l" defTabSz="517265" rtl="0" eaLnBrk="1" latinLnBrk="0" hangingPunct="1">
        <a:defRPr sz="1018" kern="1200">
          <a:solidFill>
            <a:schemeClr val="tx1"/>
          </a:solidFill>
          <a:latin typeface="+mn-lt"/>
          <a:ea typeface="+mn-ea"/>
          <a:cs typeface="+mn-cs"/>
        </a:defRPr>
      </a:lvl4pPr>
      <a:lvl5pPr marL="1034528" algn="l" defTabSz="517265" rtl="0" eaLnBrk="1" latinLnBrk="0" hangingPunct="1">
        <a:defRPr sz="1018" kern="1200">
          <a:solidFill>
            <a:schemeClr val="tx1"/>
          </a:solidFill>
          <a:latin typeface="+mn-lt"/>
          <a:ea typeface="+mn-ea"/>
          <a:cs typeface="+mn-cs"/>
        </a:defRPr>
      </a:lvl5pPr>
      <a:lvl6pPr marL="1293161" algn="l" defTabSz="517265" rtl="0" eaLnBrk="1" latinLnBrk="0" hangingPunct="1">
        <a:defRPr sz="1018" kern="1200">
          <a:solidFill>
            <a:schemeClr val="tx1"/>
          </a:solidFill>
          <a:latin typeface="+mn-lt"/>
          <a:ea typeface="+mn-ea"/>
          <a:cs typeface="+mn-cs"/>
        </a:defRPr>
      </a:lvl6pPr>
      <a:lvl7pPr marL="1551793" algn="l" defTabSz="517265" rtl="0" eaLnBrk="1" latinLnBrk="0" hangingPunct="1">
        <a:defRPr sz="1018" kern="1200">
          <a:solidFill>
            <a:schemeClr val="tx1"/>
          </a:solidFill>
          <a:latin typeface="+mn-lt"/>
          <a:ea typeface="+mn-ea"/>
          <a:cs typeface="+mn-cs"/>
        </a:defRPr>
      </a:lvl7pPr>
      <a:lvl8pPr marL="1810425" algn="l" defTabSz="517265" rtl="0" eaLnBrk="1" latinLnBrk="0" hangingPunct="1">
        <a:defRPr sz="1018" kern="1200">
          <a:solidFill>
            <a:schemeClr val="tx1"/>
          </a:solidFill>
          <a:latin typeface="+mn-lt"/>
          <a:ea typeface="+mn-ea"/>
          <a:cs typeface="+mn-cs"/>
        </a:defRPr>
      </a:lvl8pPr>
      <a:lvl9pPr marL="2069057" algn="l" defTabSz="517265" rtl="0" eaLnBrk="1" latinLnBrk="0" hangingPunct="1">
        <a:defRPr sz="1018"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3" y="274638"/>
            <a:ext cx="11137900" cy="850900"/>
          </a:xfrm>
          <a:prstGeom prst="rect">
            <a:avLst/>
          </a:prstGeom>
        </p:spPr>
        <p:txBody>
          <a:bodyPr vert="horz" lIns="36000" tIns="0" rIns="36000" bIns="0" rtlCol="0" anchor="t" anchorCtr="0">
            <a:noAutofit/>
          </a:bodyPr>
          <a:lstStyle/>
          <a:p>
            <a:r>
              <a:rPr lang="fr-FR" smtClean="0"/>
              <a:t>Cliquez pour modifier le style du titre</a:t>
            </a:r>
            <a:endParaRPr lang="fr-FR"/>
          </a:p>
        </p:txBody>
      </p:sp>
      <p:sp>
        <p:nvSpPr>
          <p:cNvPr id="3075" name="Espace réservé du texte 2"/>
          <p:cNvSpPr>
            <a:spLocks noGrp="1"/>
          </p:cNvSpPr>
          <p:nvPr>
            <p:ph type="body" idx="1"/>
          </p:nvPr>
        </p:nvSpPr>
        <p:spPr bwMode="auto">
          <a:xfrm>
            <a:off x="527053" y="1268413"/>
            <a:ext cx="111379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36000" bIns="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Tree>
    <p:extLst>
      <p:ext uri="{BB962C8B-B14F-4D97-AF65-F5344CB8AC3E}">
        <p14:creationId xmlns:p14="http://schemas.microsoft.com/office/powerpoint/2010/main" val="389461541"/>
      </p:ext>
    </p:extLst>
  </p:cSld>
  <p:clrMap bg1="lt1" tx1="dk1" bg2="lt2" tx2="dk2" accent1="accent1" accent2="accent2" accent3="accent3" accent4="accent4" accent5="accent5" accent6="accent6" hlink="hlink" folHlink="folHlink"/>
  <p:hf hdr="0" dt="0"/>
  <p:txStyles>
    <p:titleStyle>
      <a:lvl1pPr algn="l" defTabSz="517265" rtl="0" eaLnBrk="0" fontAlgn="base" hangingPunct="0">
        <a:spcBef>
          <a:spcPct val="0"/>
        </a:spcBef>
        <a:spcAft>
          <a:spcPct val="0"/>
        </a:spcAft>
        <a:defRPr sz="1584" kern="1200" cap="all">
          <a:solidFill>
            <a:srgbClr val="001A70"/>
          </a:solidFill>
          <a:latin typeface="+mj-lt"/>
          <a:ea typeface="+mj-ea"/>
          <a:cs typeface="+mj-cs"/>
        </a:defRPr>
      </a:lvl1pPr>
      <a:lvl2pPr algn="l" defTabSz="517265" rtl="0" eaLnBrk="0" fontAlgn="base" hangingPunct="0">
        <a:spcBef>
          <a:spcPct val="0"/>
        </a:spcBef>
        <a:spcAft>
          <a:spcPct val="0"/>
        </a:spcAft>
        <a:defRPr sz="1584">
          <a:solidFill>
            <a:srgbClr val="001A70"/>
          </a:solidFill>
          <a:latin typeface="Arial" panose="020B0604020202020204" pitchFamily="34" charset="0"/>
        </a:defRPr>
      </a:lvl2pPr>
      <a:lvl3pPr algn="l" defTabSz="517265" rtl="0" eaLnBrk="0" fontAlgn="base" hangingPunct="0">
        <a:spcBef>
          <a:spcPct val="0"/>
        </a:spcBef>
        <a:spcAft>
          <a:spcPct val="0"/>
        </a:spcAft>
        <a:defRPr sz="1584">
          <a:solidFill>
            <a:srgbClr val="001A70"/>
          </a:solidFill>
          <a:latin typeface="Arial" panose="020B0604020202020204" pitchFamily="34" charset="0"/>
        </a:defRPr>
      </a:lvl3pPr>
      <a:lvl4pPr algn="l" defTabSz="517265" rtl="0" eaLnBrk="0" fontAlgn="base" hangingPunct="0">
        <a:spcBef>
          <a:spcPct val="0"/>
        </a:spcBef>
        <a:spcAft>
          <a:spcPct val="0"/>
        </a:spcAft>
        <a:defRPr sz="1584">
          <a:solidFill>
            <a:srgbClr val="001A70"/>
          </a:solidFill>
          <a:latin typeface="Arial" panose="020B0604020202020204" pitchFamily="34" charset="0"/>
        </a:defRPr>
      </a:lvl4pPr>
      <a:lvl5pPr algn="l" defTabSz="517265" rtl="0" eaLnBrk="0" fontAlgn="base" hangingPunct="0">
        <a:spcBef>
          <a:spcPct val="0"/>
        </a:spcBef>
        <a:spcAft>
          <a:spcPct val="0"/>
        </a:spcAft>
        <a:defRPr sz="1584">
          <a:solidFill>
            <a:srgbClr val="001A70"/>
          </a:solidFill>
          <a:latin typeface="Arial" panose="020B0604020202020204" pitchFamily="34" charset="0"/>
        </a:defRPr>
      </a:lvl5pPr>
      <a:lvl6pPr marL="344843" algn="l" defTabSz="517265" rtl="0" fontAlgn="base">
        <a:spcBef>
          <a:spcPct val="0"/>
        </a:spcBef>
        <a:spcAft>
          <a:spcPct val="0"/>
        </a:spcAft>
        <a:defRPr sz="1584">
          <a:solidFill>
            <a:srgbClr val="001A70"/>
          </a:solidFill>
          <a:latin typeface="Arial" panose="020B0604020202020204" pitchFamily="34" charset="0"/>
        </a:defRPr>
      </a:lvl6pPr>
      <a:lvl7pPr marL="689686" algn="l" defTabSz="517265" rtl="0" fontAlgn="base">
        <a:spcBef>
          <a:spcPct val="0"/>
        </a:spcBef>
        <a:spcAft>
          <a:spcPct val="0"/>
        </a:spcAft>
        <a:defRPr sz="1584">
          <a:solidFill>
            <a:srgbClr val="001A70"/>
          </a:solidFill>
          <a:latin typeface="Arial" panose="020B0604020202020204" pitchFamily="34" charset="0"/>
        </a:defRPr>
      </a:lvl7pPr>
      <a:lvl8pPr marL="1034528" algn="l" defTabSz="517265" rtl="0" fontAlgn="base">
        <a:spcBef>
          <a:spcPct val="0"/>
        </a:spcBef>
        <a:spcAft>
          <a:spcPct val="0"/>
        </a:spcAft>
        <a:defRPr sz="1584">
          <a:solidFill>
            <a:srgbClr val="001A70"/>
          </a:solidFill>
          <a:latin typeface="Arial" panose="020B0604020202020204" pitchFamily="34" charset="0"/>
        </a:defRPr>
      </a:lvl8pPr>
      <a:lvl9pPr marL="1379371" algn="l" defTabSz="517265" rtl="0" fontAlgn="base">
        <a:spcBef>
          <a:spcPct val="0"/>
        </a:spcBef>
        <a:spcAft>
          <a:spcPct val="0"/>
        </a:spcAft>
        <a:defRPr sz="1584">
          <a:solidFill>
            <a:srgbClr val="001A70"/>
          </a:solidFill>
          <a:latin typeface="Arial" panose="020B0604020202020204" pitchFamily="34" charset="0"/>
        </a:defRPr>
      </a:lvl9pPr>
    </p:titleStyle>
    <p:bodyStyle>
      <a:lvl1pPr marL="100579" indent="-100579" algn="l" defTabSz="517265" rtl="0" eaLnBrk="0" fontAlgn="base" hangingPunct="0">
        <a:spcBef>
          <a:spcPts val="1018"/>
        </a:spcBef>
        <a:spcAft>
          <a:spcPct val="0"/>
        </a:spcAft>
        <a:buClr>
          <a:srgbClr val="001A70"/>
        </a:buClr>
        <a:buFont typeface="Wingdings" panose="05000000000000000000" pitchFamily="2" charset="2"/>
        <a:buChar char=""/>
        <a:defRPr sz="905" b="1" kern="1200">
          <a:solidFill>
            <a:schemeClr val="tx1"/>
          </a:solidFill>
          <a:latin typeface="+mn-lt"/>
          <a:ea typeface="+mn-ea"/>
          <a:cs typeface="+mn-cs"/>
        </a:defRPr>
      </a:lvl1pPr>
      <a:lvl2pPr marL="203553" indent="-101777" algn="l" defTabSz="517265" rtl="0" eaLnBrk="0" fontAlgn="base" hangingPunct="0">
        <a:spcBef>
          <a:spcPts val="340"/>
        </a:spcBef>
        <a:spcAft>
          <a:spcPct val="0"/>
        </a:spcAft>
        <a:buClr>
          <a:srgbClr val="001A70"/>
        </a:buClr>
        <a:buSzPct val="50000"/>
        <a:buFont typeface="Wingdings" panose="05000000000000000000" pitchFamily="2" charset="2"/>
        <a:buChar char=""/>
        <a:defRPr sz="905" kern="1200">
          <a:solidFill>
            <a:schemeClr val="tx1"/>
          </a:solidFill>
          <a:latin typeface="+mn-lt"/>
          <a:ea typeface="+mn-ea"/>
          <a:cs typeface="+mn-cs"/>
        </a:defRPr>
      </a:lvl2pPr>
      <a:lvl3pPr marL="305330" indent="-101777" algn="l" defTabSz="517265" rtl="0" eaLnBrk="0" fontAlgn="base" hangingPunct="0">
        <a:spcBef>
          <a:spcPts val="169"/>
        </a:spcBef>
        <a:spcAft>
          <a:spcPct val="0"/>
        </a:spcAft>
        <a:buClr>
          <a:srgbClr val="001A70"/>
        </a:buClr>
        <a:buFont typeface="Arial" panose="020B0604020202020204" pitchFamily="34" charset="0"/>
        <a:buChar char="•"/>
        <a:defRPr sz="754" kern="1200">
          <a:solidFill>
            <a:schemeClr val="tx1"/>
          </a:solidFill>
          <a:latin typeface="+mn-lt"/>
          <a:ea typeface="+mn-ea"/>
          <a:cs typeface="+mn-cs"/>
        </a:defRPr>
      </a:lvl3pPr>
      <a:lvl4pPr marL="407106" indent="-81421" algn="l" defTabSz="517265" rtl="0" eaLnBrk="0" fontAlgn="base" hangingPunct="0">
        <a:spcBef>
          <a:spcPct val="0"/>
        </a:spcBef>
        <a:spcAft>
          <a:spcPct val="0"/>
        </a:spcAft>
        <a:buFont typeface="Arial" panose="020B0604020202020204" pitchFamily="34" charset="0"/>
        <a:buChar char="–"/>
        <a:defRPr sz="679" kern="1200">
          <a:solidFill>
            <a:schemeClr val="tx1"/>
          </a:solidFill>
          <a:latin typeface="+mn-lt"/>
          <a:ea typeface="+mn-ea"/>
          <a:cs typeface="+mn-cs"/>
        </a:defRPr>
      </a:lvl4pPr>
      <a:lvl5pPr marL="488528" indent="-61067" algn="l" defTabSz="517265" rtl="0" eaLnBrk="0" fontAlgn="base" hangingPunct="0">
        <a:spcBef>
          <a:spcPct val="0"/>
        </a:spcBef>
        <a:spcAft>
          <a:spcPct val="0"/>
        </a:spcAft>
        <a:buFont typeface="Arial" panose="020B0604020202020204" pitchFamily="34" charset="0"/>
        <a:buChar char="»"/>
        <a:defRPr sz="604" kern="1200">
          <a:solidFill>
            <a:schemeClr val="tx1"/>
          </a:solidFill>
          <a:latin typeface="+mn-lt"/>
          <a:ea typeface="+mn-ea"/>
          <a:cs typeface="+mn-cs"/>
        </a:defRPr>
      </a:lvl5pPr>
      <a:lvl6pPr marL="1422477" indent="-129316" algn="l" defTabSz="517265" rtl="0" eaLnBrk="1" latinLnBrk="0" hangingPunct="1">
        <a:spcBef>
          <a:spcPct val="20000"/>
        </a:spcBef>
        <a:buFont typeface="Arial" pitchFamily="34" charset="0"/>
        <a:buChar char="•"/>
        <a:defRPr sz="1132" kern="1200">
          <a:solidFill>
            <a:schemeClr val="tx1"/>
          </a:solidFill>
          <a:latin typeface="+mn-lt"/>
          <a:ea typeface="+mn-ea"/>
          <a:cs typeface="+mn-cs"/>
        </a:defRPr>
      </a:lvl6pPr>
      <a:lvl7pPr marL="1681109" indent="-129316" algn="l" defTabSz="517265" rtl="0" eaLnBrk="1" latinLnBrk="0" hangingPunct="1">
        <a:spcBef>
          <a:spcPct val="20000"/>
        </a:spcBef>
        <a:buFont typeface="Arial" pitchFamily="34" charset="0"/>
        <a:buChar char="•"/>
        <a:defRPr sz="1132" kern="1200">
          <a:solidFill>
            <a:schemeClr val="tx1"/>
          </a:solidFill>
          <a:latin typeface="+mn-lt"/>
          <a:ea typeface="+mn-ea"/>
          <a:cs typeface="+mn-cs"/>
        </a:defRPr>
      </a:lvl7pPr>
      <a:lvl8pPr marL="1939741" indent="-129316" algn="l" defTabSz="517265" rtl="0" eaLnBrk="1" latinLnBrk="0" hangingPunct="1">
        <a:spcBef>
          <a:spcPct val="20000"/>
        </a:spcBef>
        <a:buFont typeface="Arial" pitchFamily="34" charset="0"/>
        <a:buChar char="•"/>
        <a:defRPr sz="1132" kern="1200">
          <a:solidFill>
            <a:schemeClr val="tx1"/>
          </a:solidFill>
          <a:latin typeface="+mn-lt"/>
          <a:ea typeface="+mn-ea"/>
          <a:cs typeface="+mn-cs"/>
        </a:defRPr>
      </a:lvl8pPr>
      <a:lvl9pPr marL="2198373" indent="-129316" algn="l" defTabSz="517265" rtl="0" eaLnBrk="1" latinLnBrk="0" hangingPunct="1">
        <a:spcBef>
          <a:spcPct val="20000"/>
        </a:spcBef>
        <a:buFont typeface="Arial" pitchFamily="34" charset="0"/>
        <a:buChar char="•"/>
        <a:defRPr sz="1132" kern="1200">
          <a:solidFill>
            <a:schemeClr val="tx1"/>
          </a:solidFill>
          <a:latin typeface="+mn-lt"/>
          <a:ea typeface="+mn-ea"/>
          <a:cs typeface="+mn-cs"/>
        </a:defRPr>
      </a:lvl9pPr>
    </p:bodyStyle>
    <p:otherStyle>
      <a:defPPr>
        <a:defRPr lang="fr-FR"/>
      </a:defPPr>
      <a:lvl1pPr marL="0" algn="l" defTabSz="517265" rtl="0" eaLnBrk="1" latinLnBrk="0" hangingPunct="1">
        <a:defRPr sz="1018" kern="1200">
          <a:solidFill>
            <a:schemeClr val="tx1"/>
          </a:solidFill>
          <a:latin typeface="+mn-lt"/>
          <a:ea typeface="+mn-ea"/>
          <a:cs typeface="+mn-cs"/>
        </a:defRPr>
      </a:lvl1pPr>
      <a:lvl2pPr marL="258632" algn="l" defTabSz="517265" rtl="0" eaLnBrk="1" latinLnBrk="0" hangingPunct="1">
        <a:defRPr sz="1018" kern="1200">
          <a:solidFill>
            <a:schemeClr val="tx1"/>
          </a:solidFill>
          <a:latin typeface="+mn-lt"/>
          <a:ea typeface="+mn-ea"/>
          <a:cs typeface="+mn-cs"/>
        </a:defRPr>
      </a:lvl2pPr>
      <a:lvl3pPr marL="517265" algn="l" defTabSz="517265" rtl="0" eaLnBrk="1" latinLnBrk="0" hangingPunct="1">
        <a:defRPr sz="1018" kern="1200">
          <a:solidFill>
            <a:schemeClr val="tx1"/>
          </a:solidFill>
          <a:latin typeface="+mn-lt"/>
          <a:ea typeface="+mn-ea"/>
          <a:cs typeface="+mn-cs"/>
        </a:defRPr>
      </a:lvl3pPr>
      <a:lvl4pPr marL="775896" algn="l" defTabSz="517265" rtl="0" eaLnBrk="1" latinLnBrk="0" hangingPunct="1">
        <a:defRPr sz="1018" kern="1200">
          <a:solidFill>
            <a:schemeClr val="tx1"/>
          </a:solidFill>
          <a:latin typeface="+mn-lt"/>
          <a:ea typeface="+mn-ea"/>
          <a:cs typeface="+mn-cs"/>
        </a:defRPr>
      </a:lvl4pPr>
      <a:lvl5pPr marL="1034528" algn="l" defTabSz="517265" rtl="0" eaLnBrk="1" latinLnBrk="0" hangingPunct="1">
        <a:defRPr sz="1018" kern="1200">
          <a:solidFill>
            <a:schemeClr val="tx1"/>
          </a:solidFill>
          <a:latin typeface="+mn-lt"/>
          <a:ea typeface="+mn-ea"/>
          <a:cs typeface="+mn-cs"/>
        </a:defRPr>
      </a:lvl5pPr>
      <a:lvl6pPr marL="1293161" algn="l" defTabSz="517265" rtl="0" eaLnBrk="1" latinLnBrk="0" hangingPunct="1">
        <a:defRPr sz="1018" kern="1200">
          <a:solidFill>
            <a:schemeClr val="tx1"/>
          </a:solidFill>
          <a:latin typeface="+mn-lt"/>
          <a:ea typeface="+mn-ea"/>
          <a:cs typeface="+mn-cs"/>
        </a:defRPr>
      </a:lvl6pPr>
      <a:lvl7pPr marL="1551793" algn="l" defTabSz="517265" rtl="0" eaLnBrk="1" latinLnBrk="0" hangingPunct="1">
        <a:defRPr sz="1018" kern="1200">
          <a:solidFill>
            <a:schemeClr val="tx1"/>
          </a:solidFill>
          <a:latin typeface="+mn-lt"/>
          <a:ea typeface="+mn-ea"/>
          <a:cs typeface="+mn-cs"/>
        </a:defRPr>
      </a:lvl7pPr>
      <a:lvl8pPr marL="1810425" algn="l" defTabSz="517265" rtl="0" eaLnBrk="1" latinLnBrk="0" hangingPunct="1">
        <a:defRPr sz="1018" kern="1200">
          <a:solidFill>
            <a:schemeClr val="tx1"/>
          </a:solidFill>
          <a:latin typeface="+mn-lt"/>
          <a:ea typeface="+mn-ea"/>
          <a:cs typeface="+mn-cs"/>
        </a:defRPr>
      </a:lvl8pPr>
      <a:lvl9pPr marL="2069057" algn="l" defTabSz="517265" rtl="0" eaLnBrk="1" latinLnBrk="0" hangingPunct="1">
        <a:defRPr sz="1018"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3" y="274638"/>
            <a:ext cx="11137900" cy="850900"/>
          </a:xfrm>
          <a:prstGeom prst="rect">
            <a:avLst/>
          </a:prstGeom>
        </p:spPr>
        <p:txBody>
          <a:bodyPr vert="horz" lIns="36000" tIns="0" rIns="36000" bIns="0" rtlCol="0" anchor="t" anchorCtr="0">
            <a:noAutofit/>
          </a:bodyPr>
          <a:lstStyle/>
          <a:p>
            <a:r>
              <a:rPr lang="fr-FR" smtClean="0"/>
              <a:t>Cliquez pour modifier le style du titre</a:t>
            </a:r>
            <a:endParaRPr lang="fr-FR"/>
          </a:p>
        </p:txBody>
      </p:sp>
      <p:sp>
        <p:nvSpPr>
          <p:cNvPr id="3075" name="Espace réservé du texte 2"/>
          <p:cNvSpPr>
            <a:spLocks noGrp="1"/>
          </p:cNvSpPr>
          <p:nvPr>
            <p:ph type="body" idx="1"/>
          </p:nvPr>
        </p:nvSpPr>
        <p:spPr bwMode="auto">
          <a:xfrm>
            <a:off x="527053" y="1268413"/>
            <a:ext cx="111379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36000" bIns="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Tree>
    <p:extLst>
      <p:ext uri="{BB962C8B-B14F-4D97-AF65-F5344CB8AC3E}">
        <p14:creationId xmlns:p14="http://schemas.microsoft.com/office/powerpoint/2010/main" val="3319547644"/>
      </p:ext>
    </p:extLst>
  </p:cSld>
  <p:clrMap bg1="lt1" tx1="dk1" bg2="lt2" tx2="dk2" accent1="accent1" accent2="accent2" accent3="accent3" accent4="accent4" accent5="accent5" accent6="accent6" hlink="hlink" folHlink="folHlink"/>
  <p:hf hdr="0" dt="0"/>
  <p:txStyles>
    <p:titleStyle>
      <a:lvl1pPr algn="l" defTabSz="517265" rtl="0" eaLnBrk="0" fontAlgn="base" hangingPunct="0">
        <a:spcBef>
          <a:spcPct val="0"/>
        </a:spcBef>
        <a:spcAft>
          <a:spcPct val="0"/>
        </a:spcAft>
        <a:defRPr sz="1584" kern="1200" cap="all">
          <a:solidFill>
            <a:srgbClr val="001A70"/>
          </a:solidFill>
          <a:latin typeface="+mj-lt"/>
          <a:ea typeface="+mj-ea"/>
          <a:cs typeface="+mj-cs"/>
        </a:defRPr>
      </a:lvl1pPr>
      <a:lvl2pPr algn="l" defTabSz="517265" rtl="0" eaLnBrk="0" fontAlgn="base" hangingPunct="0">
        <a:spcBef>
          <a:spcPct val="0"/>
        </a:spcBef>
        <a:spcAft>
          <a:spcPct val="0"/>
        </a:spcAft>
        <a:defRPr sz="1584">
          <a:solidFill>
            <a:srgbClr val="001A70"/>
          </a:solidFill>
          <a:latin typeface="Arial" panose="020B0604020202020204" pitchFamily="34" charset="0"/>
        </a:defRPr>
      </a:lvl2pPr>
      <a:lvl3pPr algn="l" defTabSz="517265" rtl="0" eaLnBrk="0" fontAlgn="base" hangingPunct="0">
        <a:spcBef>
          <a:spcPct val="0"/>
        </a:spcBef>
        <a:spcAft>
          <a:spcPct val="0"/>
        </a:spcAft>
        <a:defRPr sz="1584">
          <a:solidFill>
            <a:srgbClr val="001A70"/>
          </a:solidFill>
          <a:latin typeface="Arial" panose="020B0604020202020204" pitchFamily="34" charset="0"/>
        </a:defRPr>
      </a:lvl3pPr>
      <a:lvl4pPr algn="l" defTabSz="517265" rtl="0" eaLnBrk="0" fontAlgn="base" hangingPunct="0">
        <a:spcBef>
          <a:spcPct val="0"/>
        </a:spcBef>
        <a:spcAft>
          <a:spcPct val="0"/>
        </a:spcAft>
        <a:defRPr sz="1584">
          <a:solidFill>
            <a:srgbClr val="001A70"/>
          </a:solidFill>
          <a:latin typeface="Arial" panose="020B0604020202020204" pitchFamily="34" charset="0"/>
        </a:defRPr>
      </a:lvl4pPr>
      <a:lvl5pPr algn="l" defTabSz="517265" rtl="0" eaLnBrk="0" fontAlgn="base" hangingPunct="0">
        <a:spcBef>
          <a:spcPct val="0"/>
        </a:spcBef>
        <a:spcAft>
          <a:spcPct val="0"/>
        </a:spcAft>
        <a:defRPr sz="1584">
          <a:solidFill>
            <a:srgbClr val="001A70"/>
          </a:solidFill>
          <a:latin typeface="Arial" panose="020B0604020202020204" pitchFamily="34" charset="0"/>
        </a:defRPr>
      </a:lvl5pPr>
      <a:lvl6pPr marL="344843" algn="l" defTabSz="517265" rtl="0" fontAlgn="base">
        <a:spcBef>
          <a:spcPct val="0"/>
        </a:spcBef>
        <a:spcAft>
          <a:spcPct val="0"/>
        </a:spcAft>
        <a:defRPr sz="1584">
          <a:solidFill>
            <a:srgbClr val="001A70"/>
          </a:solidFill>
          <a:latin typeface="Arial" panose="020B0604020202020204" pitchFamily="34" charset="0"/>
        </a:defRPr>
      </a:lvl6pPr>
      <a:lvl7pPr marL="689686" algn="l" defTabSz="517265" rtl="0" fontAlgn="base">
        <a:spcBef>
          <a:spcPct val="0"/>
        </a:spcBef>
        <a:spcAft>
          <a:spcPct val="0"/>
        </a:spcAft>
        <a:defRPr sz="1584">
          <a:solidFill>
            <a:srgbClr val="001A70"/>
          </a:solidFill>
          <a:latin typeface="Arial" panose="020B0604020202020204" pitchFamily="34" charset="0"/>
        </a:defRPr>
      </a:lvl7pPr>
      <a:lvl8pPr marL="1034528" algn="l" defTabSz="517265" rtl="0" fontAlgn="base">
        <a:spcBef>
          <a:spcPct val="0"/>
        </a:spcBef>
        <a:spcAft>
          <a:spcPct val="0"/>
        </a:spcAft>
        <a:defRPr sz="1584">
          <a:solidFill>
            <a:srgbClr val="001A70"/>
          </a:solidFill>
          <a:latin typeface="Arial" panose="020B0604020202020204" pitchFamily="34" charset="0"/>
        </a:defRPr>
      </a:lvl8pPr>
      <a:lvl9pPr marL="1379371" algn="l" defTabSz="517265" rtl="0" fontAlgn="base">
        <a:spcBef>
          <a:spcPct val="0"/>
        </a:spcBef>
        <a:spcAft>
          <a:spcPct val="0"/>
        </a:spcAft>
        <a:defRPr sz="1584">
          <a:solidFill>
            <a:srgbClr val="001A70"/>
          </a:solidFill>
          <a:latin typeface="Arial" panose="020B0604020202020204" pitchFamily="34" charset="0"/>
        </a:defRPr>
      </a:lvl9pPr>
    </p:titleStyle>
    <p:bodyStyle>
      <a:lvl1pPr marL="100579" indent="-100579" algn="l" defTabSz="517265" rtl="0" eaLnBrk="0" fontAlgn="base" hangingPunct="0">
        <a:spcBef>
          <a:spcPts val="1018"/>
        </a:spcBef>
        <a:spcAft>
          <a:spcPct val="0"/>
        </a:spcAft>
        <a:buClr>
          <a:srgbClr val="001A70"/>
        </a:buClr>
        <a:buFont typeface="Wingdings" panose="05000000000000000000" pitchFamily="2" charset="2"/>
        <a:buChar char=""/>
        <a:defRPr sz="905" b="1" kern="1200">
          <a:solidFill>
            <a:schemeClr val="tx1"/>
          </a:solidFill>
          <a:latin typeface="+mn-lt"/>
          <a:ea typeface="+mn-ea"/>
          <a:cs typeface="+mn-cs"/>
        </a:defRPr>
      </a:lvl1pPr>
      <a:lvl2pPr marL="203553" indent="-101777" algn="l" defTabSz="517265" rtl="0" eaLnBrk="0" fontAlgn="base" hangingPunct="0">
        <a:spcBef>
          <a:spcPts val="340"/>
        </a:spcBef>
        <a:spcAft>
          <a:spcPct val="0"/>
        </a:spcAft>
        <a:buClr>
          <a:srgbClr val="001A70"/>
        </a:buClr>
        <a:buSzPct val="50000"/>
        <a:buFont typeface="Wingdings" panose="05000000000000000000" pitchFamily="2" charset="2"/>
        <a:buChar char=""/>
        <a:defRPr sz="905" kern="1200">
          <a:solidFill>
            <a:schemeClr val="tx1"/>
          </a:solidFill>
          <a:latin typeface="+mn-lt"/>
          <a:ea typeface="+mn-ea"/>
          <a:cs typeface="+mn-cs"/>
        </a:defRPr>
      </a:lvl2pPr>
      <a:lvl3pPr marL="305330" indent="-101777" algn="l" defTabSz="517265" rtl="0" eaLnBrk="0" fontAlgn="base" hangingPunct="0">
        <a:spcBef>
          <a:spcPts val="169"/>
        </a:spcBef>
        <a:spcAft>
          <a:spcPct val="0"/>
        </a:spcAft>
        <a:buClr>
          <a:srgbClr val="001A70"/>
        </a:buClr>
        <a:buFont typeface="Arial" panose="020B0604020202020204" pitchFamily="34" charset="0"/>
        <a:buChar char="•"/>
        <a:defRPr sz="754" kern="1200">
          <a:solidFill>
            <a:schemeClr val="tx1"/>
          </a:solidFill>
          <a:latin typeface="+mn-lt"/>
          <a:ea typeface="+mn-ea"/>
          <a:cs typeface="+mn-cs"/>
        </a:defRPr>
      </a:lvl3pPr>
      <a:lvl4pPr marL="407106" indent="-81421" algn="l" defTabSz="517265" rtl="0" eaLnBrk="0" fontAlgn="base" hangingPunct="0">
        <a:spcBef>
          <a:spcPct val="0"/>
        </a:spcBef>
        <a:spcAft>
          <a:spcPct val="0"/>
        </a:spcAft>
        <a:buFont typeface="Arial" panose="020B0604020202020204" pitchFamily="34" charset="0"/>
        <a:buChar char="–"/>
        <a:defRPr sz="679" kern="1200">
          <a:solidFill>
            <a:schemeClr val="tx1"/>
          </a:solidFill>
          <a:latin typeface="+mn-lt"/>
          <a:ea typeface="+mn-ea"/>
          <a:cs typeface="+mn-cs"/>
        </a:defRPr>
      </a:lvl4pPr>
      <a:lvl5pPr marL="488528" indent="-61067" algn="l" defTabSz="517265" rtl="0" eaLnBrk="0" fontAlgn="base" hangingPunct="0">
        <a:spcBef>
          <a:spcPct val="0"/>
        </a:spcBef>
        <a:spcAft>
          <a:spcPct val="0"/>
        </a:spcAft>
        <a:buFont typeface="Arial" panose="020B0604020202020204" pitchFamily="34" charset="0"/>
        <a:buChar char="»"/>
        <a:defRPr sz="604" kern="1200">
          <a:solidFill>
            <a:schemeClr val="tx1"/>
          </a:solidFill>
          <a:latin typeface="+mn-lt"/>
          <a:ea typeface="+mn-ea"/>
          <a:cs typeface="+mn-cs"/>
        </a:defRPr>
      </a:lvl5pPr>
      <a:lvl6pPr marL="1422477" indent="-129316" algn="l" defTabSz="517265" rtl="0" eaLnBrk="1" latinLnBrk="0" hangingPunct="1">
        <a:spcBef>
          <a:spcPct val="20000"/>
        </a:spcBef>
        <a:buFont typeface="Arial" pitchFamily="34" charset="0"/>
        <a:buChar char="•"/>
        <a:defRPr sz="1132" kern="1200">
          <a:solidFill>
            <a:schemeClr val="tx1"/>
          </a:solidFill>
          <a:latin typeface="+mn-lt"/>
          <a:ea typeface="+mn-ea"/>
          <a:cs typeface="+mn-cs"/>
        </a:defRPr>
      </a:lvl6pPr>
      <a:lvl7pPr marL="1681109" indent="-129316" algn="l" defTabSz="517265" rtl="0" eaLnBrk="1" latinLnBrk="0" hangingPunct="1">
        <a:spcBef>
          <a:spcPct val="20000"/>
        </a:spcBef>
        <a:buFont typeface="Arial" pitchFamily="34" charset="0"/>
        <a:buChar char="•"/>
        <a:defRPr sz="1132" kern="1200">
          <a:solidFill>
            <a:schemeClr val="tx1"/>
          </a:solidFill>
          <a:latin typeface="+mn-lt"/>
          <a:ea typeface="+mn-ea"/>
          <a:cs typeface="+mn-cs"/>
        </a:defRPr>
      </a:lvl7pPr>
      <a:lvl8pPr marL="1939741" indent="-129316" algn="l" defTabSz="517265" rtl="0" eaLnBrk="1" latinLnBrk="0" hangingPunct="1">
        <a:spcBef>
          <a:spcPct val="20000"/>
        </a:spcBef>
        <a:buFont typeface="Arial" pitchFamily="34" charset="0"/>
        <a:buChar char="•"/>
        <a:defRPr sz="1132" kern="1200">
          <a:solidFill>
            <a:schemeClr val="tx1"/>
          </a:solidFill>
          <a:latin typeface="+mn-lt"/>
          <a:ea typeface="+mn-ea"/>
          <a:cs typeface="+mn-cs"/>
        </a:defRPr>
      </a:lvl8pPr>
      <a:lvl9pPr marL="2198373" indent="-129316" algn="l" defTabSz="517265" rtl="0" eaLnBrk="1" latinLnBrk="0" hangingPunct="1">
        <a:spcBef>
          <a:spcPct val="20000"/>
        </a:spcBef>
        <a:buFont typeface="Arial" pitchFamily="34" charset="0"/>
        <a:buChar char="•"/>
        <a:defRPr sz="1132" kern="1200">
          <a:solidFill>
            <a:schemeClr val="tx1"/>
          </a:solidFill>
          <a:latin typeface="+mn-lt"/>
          <a:ea typeface="+mn-ea"/>
          <a:cs typeface="+mn-cs"/>
        </a:defRPr>
      </a:lvl9pPr>
    </p:bodyStyle>
    <p:otherStyle>
      <a:defPPr>
        <a:defRPr lang="fr-FR"/>
      </a:defPPr>
      <a:lvl1pPr marL="0" algn="l" defTabSz="517265" rtl="0" eaLnBrk="1" latinLnBrk="0" hangingPunct="1">
        <a:defRPr sz="1018" kern="1200">
          <a:solidFill>
            <a:schemeClr val="tx1"/>
          </a:solidFill>
          <a:latin typeface="+mn-lt"/>
          <a:ea typeface="+mn-ea"/>
          <a:cs typeface="+mn-cs"/>
        </a:defRPr>
      </a:lvl1pPr>
      <a:lvl2pPr marL="258632" algn="l" defTabSz="517265" rtl="0" eaLnBrk="1" latinLnBrk="0" hangingPunct="1">
        <a:defRPr sz="1018" kern="1200">
          <a:solidFill>
            <a:schemeClr val="tx1"/>
          </a:solidFill>
          <a:latin typeface="+mn-lt"/>
          <a:ea typeface="+mn-ea"/>
          <a:cs typeface="+mn-cs"/>
        </a:defRPr>
      </a:lvl2pPr>
      <a:lvl3pPr marL="517265" algn="l" defTabSz="517265" rtl="0" eaLnBrk="1" latinLnBrk="0" hangingPunct="1">
        <a:defRPr sz="1018" kern="1200">
          <a:solidFill>
            <a:schemeClr val="tx1"/>
          </a:solidFill>
          <a:latin typeface="+mn-lt"/>
          <a:ea typeface="+mn-ea"/>
          <a:cs typeface="+mn-cs"/>
        </a:defRPr>
      </a:lvl3pPr>
      <a:lvl4pPr marL="775896" algn="l" defTabSz="517265" rtl="0" eaLnBrk="1" latinLnBrk="0" hangingPunct="1">
        <a:defRPr sz="1018" kern="1200">
          <a:solidFill>
            <a:schemeClr val="tx1"/>
          </a:solidFill>
          <a:latin typeface="+mn-lt"/>
          <a:ea typeface="+mn-ea"/>
          <a:cs typeface="+mn-cs"/>
        </a:defRPr>
      </a:lvl4pPr>
      <a:lvl5pPr marL="1034528" algn="l" defTabSz="517265" rtl="0" eaLnBrk="1" latinLnBrk="0" hangingPunct="1">
        <a:defRPr sz="1018" kern="1200">
          <a:solidFill>
            <a:schemeClr val="tx1"/>
          </a:solidFill>
          <a:latin typeface="+mn-lt"/>
          <a:ea typeface="+mn-ea"/>
          <a:cs typeface="+mn-cs"/>
        </a:defRPr>
      </a:lvl5pPr>
      <a:lvl6pPr marL="1293161" algn="l" defTabSz="517265" rtl="0" eaLnBrk="1" latinLnBrk="0" hangingPunct="1">
        <a:defRPr sz="1018" kern="1200">
          <a:solidFill>
            <a:schemeClr val="tx1"/>
          </a:solidFill>
          <a:latin typeface="+mn-lt"/>
          <a:ea typeface="+mn-ea"/>
          <a:cs typeface="+mn-cs"/>
        </a:defRPr>
      </a:lvl6pPr>
      <a:lvl7pPr marL="1551793" algn="l" defTabSz="517265" rtl="0" eaLnBrk="1" latinLnBrk="0" hangingPunct="1">
        <a:defRPr sz="1018" kern="1200">
          <a:solidFill>
            <a:schemeClr val="tx1"/>
          </a:solidFill>
          <a:latin typeface="+mn-lt"/>
          <a:ea typeface="+mn-ea"/>
          <a:cs typeface="+mn-cs"/>
        </a:defRPr>
      </a:lvl7pPr>
      <a:lvl8pPr marL="1810425" algn="l" defTabSz="517265" rtl="0" eaLnBrk="1" latinLnBrk="0" hangingPunct="1">
        <a:defRPr sz="1018" kern="1200">
          <a:solidFill>
            <a:schemeClr val="tx1"/>
          </a:solidFill>
          <a:latin typeface="+mn-lt"/>
          <a:ea typeface="+mn-ea"/>
          <a:cs typeface="+mn-cs"/>
        </a:defRPr>
      </a:lvl8pPr>
      <a:lvl9pPr marL="2069057" algn="l" defTabSz="517265" rtl="0" eaLnBrk="1" latinLnBrk="0" hangingPunct="1">
        <a:defRPr sz="1018"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3" y="274638"/>
            <a:ext cx="11137900" cy="850900"/>
          </a:xfrm>
          <a:prstGeom prst="rect">
            <a:avLst/>
          </a:prstGeom>
        </p:spPr>
        <p:txBody>
          <a:bodyPr vert="horz" lIns="36000" tIns="0" rIns="36000" bIns="0" rtlCol="0" anchor="t" anchorCtr="0">
            <a:noAutofit/>
          </a:bodyPr>
          <a:lstStyle/>
          <a:p>
            <a:r>
              <a:rPr lang="fr-FR" smtClean="0"/>
              <a:t>Cliquez pour modifier le style du titre</a:t>
            </a:r>
            <a:endParaRPr lang="fr-FR"/>
          </a:p>
        </p:txBody>
      </p:sp>
      <p:sp>
        <p:nvSpPr>
          <p:cNvPr id="3075" name="Espace réservé du texte 2"/>
          <p:cNvSpPr>
            <a:spLocks noGrp="1"/>
          </p:cNvSpPr>
          <p:nvPr>
            <p:ph type="body" idx="1"/>
          </p:nvPr>
        </p:nvSpPr>
        <p:spPr bwMode="auto">
          <a:xfrm>
            <a:off x="527053" y="1268413"/>
            <a:ext cx="111379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36000" bIns="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Tree>
    <p:extLst>
      <p:ext uri="{BB962C8B-B14F-4D97-AF65-F5344CB8AC3E}">
        <p14:creationId xmlns:p14="http://schemas.microsoft.com/office/powerpoint/2010/main" val="3998435439"/>
      </p:ext>
    </p:extLst>
  </p:cSld>
  <p:clrMap bg1="lt1" tx1="dk1" bg2="lt2" tx2="dk2" accent1="accent1" accent2="accent2" accent3="accent3" accent4="accent4" accent5="accent5" accent6="accent6" hlink="hlink" folHlink="folHlink"/>
  <p:hf hdr="0" dt="0"/>
  <p:txStyles>
    <p:titleStyle>
      <a:lvl1pPr algn="l" defTabSz="517265" rtl="0" eaLnBrk="0" fontAlgn="base" hangingPunct="0">
        <a:spcBef>
          <a:spcPct val="0"/>
        </a:spcBef>
        <a:spcAft>
          <a:spcPct val="0"/>
        </a:spcAft>
        <a:defRPr sz="1584" kern="1200" cap="all">
          <a:solidFill>
            <a:srgbClr val="001A70"/>
          </a:solidFill>
          <a:latin typeface="+mj-lt"/>
          <a:ea typeface="+mj-ea"/>
          <a:cs typeface="+mj-cs"/>
        </a:defRPr>
      </a:lvl1pPr>
      <a:lvl2pPr algn="l" defTabSz="517265" rtl="0" eaLnBrk="0" fontAlgn="base" hangingPunct="0">
        <a:spcBef>
          <a:spcPct val="0"/>
        </a:spcBef>
        <a:spcAft>
          <a:spcPct val="0"/>
        </a:spcAft>
        <a:defRPr sz="1584">
          <a:solidFill>
            <a:srgbClr val="001A70"/>
          </a:solidFill>
          <a:latin typeface="Arial" panose="020B0604020202020204" pitchFamily="34" charset="0"/>
        </a:defRPr>
      </a:lvl2pPr>
      <a:lvl3pPr algn="l" defTabSz="517265" rtl="0" eaLnBrk="0" fontAlgn="base" hangingPunct="0">
        <a:spcBef>
          <a:spcPct val="0"/>
        </a:spcBef>
        <a:spcAft>
          <a:spcPct val="0"/>
        </a:spcAft>
        <a:defRPr sz="1584">
          <a:solidFill>
            <a:srgbClr val="001A70"/>
          </a:solidFill>
          <a:latin typeface="Arial" panose="020B0604020202020204" pitchFamily="34" charset="0"/>
        </a:defRPr>
      </a:lvl3pPr>
      <a:lvl4pPr algn="l" defTabSz="517265" rtl="0" eaLnBrk="0" fontAlgn="base" hangingPunct="0">
        <a:spcBef>
          <a:spcPct val="0"/>
        </a:spcBef>
        <a:spcAft>
          <a:spcPct val="0"/>
        </a:spcAft>
        <a:defRPr sz="1584">
          <a:solidFill>
            <a:srgbClr val="001A70"/>
          </a:solidFill>
          <a:latin typeface="Arial" panose="020B0604020202020204" pitchFamily="34" charset="0"/>
        </a:defRPr>
      </a:lvl4pPr>
      <a:lvl5pPr algn="l" defTabSz="517265" rtl="0" eaLnBrk="0" fontAlgn="base" hangingPunct="0">
        <a:spcBef>
          <a:spcPct val="0"/>
        </a:spcBef>
        <a:spcAft>
          <a:spcPct val="0"/>
        </a:spcAft>
        <a:defRPr sz="1584">
          <a:solidFill>
            <a:srgbClr val="001A70"/>
          </a:solidFill>
          <a:latin typeface="Arial" panose="020B0604020202020204" pitchFamily="34" charset="0"/>
        </a:defRPr>
      </a:lvl5pPr>
      <a:lvl6pPr marL="344843" algn="l" defTabSz="517265" rtl="0" fontAlgn="base">
        <a:spcBef>
          <a:spcPct val="0"/>
        </a:spcBef>
        <a:spcAft>
          <a:spcPct val="0"/>
        </a:spcAft>
        <a:defRPr sz="1584">
          <a:solidFill>
            <a:srgbClr val="001A70"/>
          </a:solidFill>
          <a:latin typeface="Arial" panose="020B0604020202020204" pitchFamily="34" charset="0"/>
        </a:defRPr>
      </a:lvl6pPr>
      <a:lvl7pPr marL="689686" algn="l" defTabSz="517265" rtl="0" fontAlgn="base">
        <a:spcBef>
          <a:spcPct val="0"/>
        </a:spcBef>
        <a:spcAft>
          <a:spcPct val="0"/>
        </a:spcAft>
        <a:defRPr sz="1584">
          <a:solidFill>
            <a:srgbClr val="001A70"/>
          </a:solidFill>
          <a:latin typeface="Arial" panose="020B0604020202020204" pitchFamily="34" charset="0"/>
        </a:defRPr>
      </a:lvl7pPr>
      <a:lvl8pPr marL="1034528" algn="l" defTabSz="517265" rtl="0" fontAlgn="base">
        <a:spcBef>
          <a:spcPct val="0"/>
        </a:spcBef>
        <a:spcAft>
          <a:spcPct val="0"/>
        </a:spcAft>
        <a:defRPr sz="1584">
          <a:solidFill>
            <a:srgbClr val="001A70"/>
          </a:solidFill>
          <a:latin typeface="Arial" panose="020B0604020202020204" pitchFamily="34" charset="0"/>
        </a:defRPr>
      </a:lvl8pPr>
      <a:lvl9pPr marL="1379371" algn="l" defTabSz="517265" rtl="0" fontAlgn="base">
        <a:spcBef>
          <a:spcPct val="0"/>
        </a:spcBef>
        <a:spcAft>
          <a:spcPct val="0"/>
        </a:spcAft>
        <a:defRPr sz="1584">
          <a:solidFill>
            <a:srgbClr val="001A70"/>
          </a:solidFill>
          <a:latin typeface="Arial" panose="020B0604020202020204" pitchFamily="34" charset="0"/>
        </a:defRPr>
      </a:lvl9pPr>
    </p:titleStyle>
    <p:bodyStyle>
      <a:lvl1pPr marL="100579" indent="-100579" algn="l" defTabSz="517265" rtl="0" eaLnBrk="0" fontAlgn="base" hangingPunct="0">
        <a:spcBef>
          <a:spcPts val="1018"/>
        </a:spcBef>
        <a:spcAft>
          <a:spcPct val="0"/>
        </a:spcAft>
        <a:buClr>
          <a:srgbClr val="001A70"/>
        </a:buClr>
        <a:buFont typeface="Wingdings" panose="05000000000000000000" pitchFamily="2" charset="2"/>
        <a:buChar char=""/>
        <a:defRPr sz="905" b="1" kern="1200">
          <a:solidFill>
            <a:schemeClr val="tx1"/>
          </a:solidFill>
          <a:latin typeface="+mn-lt"/>
          <a:ea typeface="+mn-ea"/>
          <a:cs typeface="+mn-cs"/>
        </a:defRPr>
      </a:lvl1pPr>
      <a:lvl2pPr marL="203553" indent="-101777" algn="l" defTabSz="517265" rtl="0" eaLnBrk="0" fontAlgn="base" hangingPunct="0">
        <a:spcBef>
          <a:spcPts val="340"/>
        </a:spcBef>
        <a:spcAft>
          <a:spcPct val="0"/>
        </a:spcAft>
        <a:buClr>
          <a:srgbClr val="001A70"/>
        </a:buClr>
        <a:buSzPct val="50000"/>
        <a:buFont typeface="Wingdings" panose="05000000000000000000" pitchFamily="2" charset="2"/>
        <a:buChar char=""/>
        <a:defRPr sz="905" kern="1200">
          <a:solidFill>
            <a:schemeClr val="tx1"/>
          </a:solidFill>
          <a:latin typeface="+mn-lt"/>
          <a:ea typeface="+mn-ea"/>
          <a:cs typeface="+mn-cs"/>
        </a:defRPr>
      </a:lvl2pPr>
      <a:lvl3pPr marL="305330" indent="-101777" algn="l" defTabSz="517265" rtl="0" eaLnBrk="0" fontAlgn="base" hangingPunct="0">
        <a:spcBef>
          <a:spcPts val="169"/>
        </a:spcBef>
        <a:spcAft>
          <a:spcPct val="0"/>
        </a:spcAft>
        <a:buClr>
          <a:srgbClr val="001A70"/>
        </a:buClr>
        <a:buFont typeface="Arial" panose="020B0604020202020204" pitchFamily="34" charset="0"/>
        <a:buChar char="•"/>
        <a:defRPr sz="754" kern="1200">
          <a:solidFill>
            <a:schemeClr val="tx1"/>
          </a:solidFill>
          <a:latin typeface="+mn-lt"/>
          <a:ea typeface="+mn-ea"/>
          <a:cs typeface="+mn-cs"/>
        </a:defRPr>
      </a:lvl3pPr>
      <a:lvl4pPr marL="407106" indent="-81421" algn="l" defTabSz="517265" rtl="0" eaLnBrk="0" fontAlgn="base" hangingPunct="0">
        <a:spcBef>
          <a:spcPct val="0"/>
        </a:spcBef>
        <a:spcAft>
          <a:spcPct val="0"/>
        </a:spcAft>
        <a:buFont typeface="Arial" panose="020B0604020202020204" pitchFamily="34" charset="0"/>
        <a:buChar char="–"/>
        <a:defRPr sz="679" kern="1200">
          <a:solidFill>
            <a:schemeClr val="tx1"/>
          </a:solidFill>
          <a:latin typeface="+mn-lt"/>
          <a:ea typeface="+mn-ea"/>
          <a:cs typeface="+mn-cs"/>
        </a:defRPr>
      </a:lvl4pPr>
      <a:lvl5pPr marL="488528" indent="-61067" algn="l" defTabSz="517265" rtl="0" eaLnBrk="0" fontAlgn="base" hangingPunct="0">
        <a:spcBef>
          <a:spcPct val="0"/>
        </a:spcBef>
        <a:spcAft>
          <a:spcPct val="0"/>
        </a:spcAft>
        <a:buFont typeface="Arial" panose="020B0604020202020204" pitchFamily="34" charset="0"/>
        <a:buChar char="»"/>
        <a:defRPr sz="604" kern="1200">
          <a:solidFill>
            <a:schemeClr val="tx1"/>
          </a:solidFill>
          <a:latin typeface="+mn-lt"/>
          <a:ea typeface="+mn-ea"/>
          <a:cs typeface="+mn-cs"/>
        </a:defRPr>
      </a:lvl5pPr>
      <a:lvl6pPr marL="1422477" indent="-129316" algn="l" defTabSz="517265" rtl="0" eaLnBrk="1" latinLnBrk="0" hangingPunct="1">
        <a:spcBef>
          <a:spcPct val="20000"/>
        </a:spcBef>
        <a:buFont typeface="Arial" pitchFamily="34" charset="0"/>
        <a:buChar char="•"/>
        <a:defRPr sz="1132" kern="1200">
          <a:solidFill>
            <a:schemeClr val="tx1"/>
          </a:solidFill>
          <a:latin typeface="+mn-lt"/>
          <a:ea typeface="+mn-ea"/>
          <a:cs typeface="+mn-cs"/>
        </a:defRPr>
      </a:lvl6pPr>
      <a:lvl7pPr marL="1681109" indent="-129316" algn="l" defTabSz="517265" rtl="0" eaLnBrk="1" latinLnBrk="0" hangingPunct="1">
        <a:spcBef>
          <a:spcPct val="20000"/>
        </a:spcBef>
        <a:buFont typeface="Arial" pitchFamily="34" charset="0"/>
        <a:buChar char="•"/>
        <a:defRPr sz="1132" kern="1200">
          <a:solidFill>
            <a:schemeClr val="tx1"/>
          </a:solidFill>
          <a:latin typeface="+mn-lt"/>
          <a:ea typeface="+mn-ea"/>
          <a:cs typeface="+mn-cs"/>
        </a:defRPr>
      </a:lvl7pPr>
      <a:lvl8pPr marL="1939741" indent="-129316" algn="l" defTabSz="517265" rtl="0" eaLnBrk="1" latinLnBrk="0" hangingPunct="1">
        <a:spcBef>
          <a:spcPct val="20000"/>
        </a:spcBef>
        <a:buFont typeface="Arial" pitchFamily="34" charset="0"/>
        <a:buChar char="•"/>
        <a:defRPr sz="1132" kern="1200">
          <a:solidFill>
            <a:schemeClr val="tx1"/>
          </a:solidFill>
          <a:latin typeface="+mn-lt"/>
          <a:ea typeface="+mn-ea"/>
          <a:cs typeface="+mn-cs"/>
        </a:defRPr>
      </a:lvl8pPr>
      <a:lvl9pPr marL="2198373" indent="-129316" algn="l" defTabSz="517265" rtl="0" eaLnBrk="1" latinLnBrk="0" hangingPunct="1">
        <a:spcBef>
          <a:spcPct val="20000"/>
        </a:spcBef>
        <a:buFont typeface="Arial" pitchFamily="34" charset="0"/>
        <a:buChar char="•"/>
        <a:defRPr sz="1132" kern="1200">
          <a:solidFill>
            <a:schemeClr val="tx1"/>
          </a:solidFill>
          <a:latin typeface="+mn-lt"/>
          <a:ea typeface="+mn-ea"/>
          <a:cs typeface="+mn-cs"/>
        </a:defRPr>
      </a:lvl9pPr>
    </p:bodyStyle>
    <p:otherStyle>
      <a:defPPr>
        <a:defRPr lang="fr-FR"/>
      </a:defPPr>
      <a:lvl1pPr marL="0" algn="l" defTabSz="517265" rtl="0" eaLnBrk="1" latinLnBrk="0" hangingPunct="1">
        <a:defRPr sz="1018" kern="1200">
          <a:solidFill>
            <a:schemeClr val="tx1"/>
          </a:solidFill>
          <a:latin typeface="+mn-lt"/>
          <a:ea typeface="+mn-ea"/>
          <a:cs typeface="+mn-cs"/>
        </a:defRPr>
      </a:lvl1pPr>
      <a:lvl2pPr marL="258632" algn="l" defTabSz="517265" rtl="0" eaLnBrk="1" latinLnBrk="0" hangingPunct="1">
        <a:defRPr sz="1018" kern="1200">
          <a:solidFill>
            <a:schemeClr val="tx1"/>
          </a:solidFill>
          <a:latin typeface="+mn-lt"/>
          <a:ea typeface="+mn-ea"/>
          <a:cs typeface="+mn-cs"/>
        </a:defRPr>
      </a:lvl2pPr>
      <a:lvl3pPr marL="517265" algn="l" defTabSz="517265" rtl="0" eaLnBrk="1" latinLnBrk="0" hangingPunct="1">
        <a:defRPr sz="1018" kern="1200">
          <a:solidFill>
            <a:schemeClr val="tx1"/>
          </a:solidFill>
          <a:latin typeface="+mn-lt"/>
          <a:ea typeface="+mn-ea"/>
          <a:cs typeface="+mn-cs"/>
        </a:defRPr>
      </a:lvl3pPr>
      <a:lvl4pPr marL="775896" algn="l" defTabSz="517265" rtl="0" eaLnBrk="1" latinLnBrk="0" hangingPunct="1">
        <a:defRPr sz="1018" kern="1200">
          <a:solidFill>
            <a:schemeClr val="tx1"/>
          </a:solidFill>
          <a:latin typeface="+mn-lt"/>
          <a:ea typeface="+mn-ea"/>
          <a:cs typeface="+mn-cs"/>
        </a:defRPr>
      </a:lvl4pPr>
      <a:lvl5pPr marL="1034528" algn="l" defTabSz="517265" rtl="0" eaLnBrk="1" latinLnBrk="0" hangingPunct="1">
        <a:defRPr sz="1018" kern="1200">
          <a:solidFill>
            <a:schemeClr val="tx1"/>
          </a:solidFill>
          <a:latin typeface="+mn-lt"/>
          <a:ea typeface="+mn-ea"/>
          <a:cs typeface="+mn-cs"/>
        </a:defRPr>
      </a:lvl5pPr>
      <a:lvl6pPr marL="1293161" algn="l" defTabSz="517265" rtl="0" eaLnBrk="1" latinLnBrk="0" hangingPunct="1">
        <a:defRPr sz="1018" kern="1200">
          <a:solidFill>
            <a:schemeClr val="tx1"/>
          </a:solidFill>
          <a:latin typeface="+mn-lt"/>
          <a:ea typeface="+mn-ea"/>
          <a:cs typeface="+mn-cs"/>
        </a:defRPr>
      </a:lvl6pPr>
      <a:lvl7pPr marL="1551793" algn="l" defTabSz="517265" rtl="0" eaLnBrk="1" latinLnBrk="0" hangingPunct="1">
        <a:defRPr sz="1018" kern="1200">
          <a:solidFill>
            <a:schemeClr val="tx1"/>
          </a:solidFill>
          <a:latin typeface="+mn-lt"/>
          <a:ea typeface="+mn-ea"/>
          <a:cs typeface="+mn-cs"/>
        </a:defRPr>
      </a:lvl7pPr>
      <a:lvl8pPr marL="1810425" algn="l" defTabSz="517265" rtl="0" eaLnBrk="1" latinLnBrk="0" hangingPunct="1">
        <a:defRPr sz="1018" kern="1200">
          <a:solidFill>
            <a:schemeClr val="tx1"/>
          </a:solidFill>
          <a:latin typeface="+mn-lt"/>
          <a:ea typeface="+mn-ea"/>
          <a:cs typeface="+mn-cs"/>
        </a:defRPr>
      </a:lvl8pPr>
      <a:lvl9pPr marL="2069057" algn="l" defTabSz="517265" rtl="0" eaLnBrk="1" latinLnBrk="0" hangingPunct="1">
        <a:defRPr sz="1018"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3" y="274638"/>
            <a:ext cx="11137900" cy="850900"/>
          </a:xfrm>
          <a:prstGeom prst="rect">
            <a:avLst/>
          </a:prstGeom>
        </p:spPr>
        <p:txBody>
          <a:bodyPr vert="horz" lIns="36000" tIns="0" rIns="36000" bIns="0" rtlCol="0" anchor="t" anchorCtr="0">
            <a:noAutofit/>
          </a:bodyPr>
          <a:lstStyle/>
          <a:p>
            <a:r>
              <a:rPr lang="fr-FR" smtClean="0"/>
              <a:t>Cliquez pour modifier le style du titre</a:t>
            </a:r>
            <a:endParaRPr lang="fr-FR"/>
          </a:p>
        </p:txBody>
      </p:sp>
      <p:sp>
        <p:nvSpPr>
          <p:cNvPr id="3075" name="Espace réservé du texte 2"/>
          <p:cNvSpPr>
            <a:spLocks noGrp="1"/>
          </p:cNvSpPr>
          <p:nvPr>
            <p:ph type="body" idx="1"/>
          </p:nvPr>
        </p:nvSpPr>
        <p:spPr bwMode="auto">
          <a:xfrm>
            <a:off x="527053" y="1268413"/>
            <a:ext cx="11137900" cy="485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 tIns="0" rIns="36000" bIns="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Tree>
    <p:extLst>
      <p:ext uri="{BB962C8B-B14F-4D97-AF65-F5344CB8AC3E}">
        <p14:creationId xmlns:p14="http://schemas.microsoft.com/office/powerpoint/2010/main" val="2360256489"/>
      </p:ext>
    </p:extLst>
  </p:cSld>
  <p:clrMap bg1="lt1" tx1="dk1" bg2="lt2" tx2="dk2" accent1="accent1" accent2="accent2" accent3="accent3" accent4="accent4" accent5="accent5" accent6="accent6" hlink="hlink" folHlink="folHlink"/>
  <p:hf hdr="0" dt="0"/>
  <p:txStyles>
    <p:titleStyle>
      <a:lvl1pPr algn="l" defTabSz="517265" rtl="0" eaLnBrk="0" fontAlgn="base" hangingPunct="0">
        <a:spcBef>
          <a:spcPct val="0"/>
        </a:spcBef>
        <a:spcAft>
          <a:spcPct val="0"/>
        </a:spcAft>
        <a:defRPr sz="1584" kern="1200" cap="all">
          <a:solidFill>
            <a:srgbClr val="001A70"/>
          </a:solidFill>
          <a:latin typeface="+mj-lt"/>
          <a:ea typeface="+mj-ea"/>
          <a:cs typeface="+mj-cs"/>
        </a:defRPr>
      </a:lvl1pPr>
      <a:lvl2pPr algn="l" defTabSz="517265" rtl="0" eaLnBrk="0" fontAlgn="base" hangingPunct="0">
        <a:spcBef>
          <a:spcPct val="0"/>
        </a:spcBef>
        <a:spcAft>
          <a:spcPct val="0"/>
        </a:spcAft>
        <a:defRPr sz="1584">
          <a:solidFill>
            <a:srgbClr val="001A70"/>
          </a:solidFill>
          <a:latin typeface="Arial" panose="020B0604020202020204" pitchFamily="34" charset="0"/>
        </a:defRPr>
      </a:lvl2pPr>
      <a:lvl3pPr algn="l" defTabSz="517265" rtl="0" eaLnBrk="0" fontAlgn="base" hangingPunct="0">
        <a:spcBef>
          <a:spcPct val="0"/>
        </a:spcBef>
        <a:spcAft>
          <a:spcPct val="0"/>
        </a:spcAft>
        <a:defRPr sz="1584">
          <a:solidFill>
            <a:srgbClr val="001A70"/>
          </a:solidFill>
          <a:latin typeface="Arial" panose="020B0604020202020204" pitchFamily="34" charset="0"/>
        </a:defRPr>
      </a:lvl3pPr>
      <a:lvl4pPr algn="l" defTabSz="517265" rtl="0" eaLnBrk="0" fontAlgn="base" hangingPunct="0">
        <a:spcBef>
          <a:spcPct val="0"/>
        </a:spcBef>
        <a:spcAft>
          <a:spcPct val="0"/>
        </a:spcAft>
        <a:defRPr sz="1584">
          <a:solidFill>
            <a:srgbClr val="001A70"/>
          </a:solidFill>
          <a:latin typeface="Arial" panose="020B0604020202020204" pitchFamily="34" charset="0"/>
        </a:defRPr>
      </a:lvl4pPr>
      <a:lvl5pPr algn="l" defTabSz="517265" rtl="0" eaLnBrk="0" fontAlgn="base" hangingPunct="0">
        <a:spcBef>
          <a:spcPct val="0"/>
        </a:spcBef>
        <a:spcAft>
          <a:spcPct val="0"/>
        </a:spcAft>
        <a:defRPr sz="1584">
          <a:solidFill>
            <a:srgbClr val="001A70"/>
          </a:solidFill>
          <a:latin typeface="Arial" panose="020B0604020202020204" pitchFamily="34" charset="0"/>
        </a:defRPr>
      </a:lvl5pPr>
      <a:lvl6pPr marL="344843" algn="l" defTabSz="517265" rtl="0" fontAlgn="base">
        <a:spcBef>
          <a:spcPct val="0"/>
        </a:spcBef>
        <a:spcAft>
          <a:spcPct val="0"/>
        </a:spcAft>
        <a:defRPr sz="1584">
          <a:solidFill>
            <a:srgbClr val="001A70"/>
          </a:solidFill>
          <a:latin typeface="Arial" panose="020B0604020202020204" pitchFamily="34" charset="0"/>
        </a:defRPr>
      </a:lvl6pPr>
      <a:lvl7pPr marL="689686" algn="l" defTabSz="517265" rtl="0" fontAlgn="base">
        <a:spcBef>
          <a:spcPct val="0"/>
        </a:spcBef>
        <a:spcAft>
          <a:spcPct val="0"/>
        </a:spcAft>
        <a:defRPr sz="1584">
          <a:solidFill>
            <a:srgbClr val="001A70"/>
          </a:solidFill>
          <a:latin typeface="Arial" panose="020B0604020202020204" pitchFamily="34" charset="0"/>
        </a:defRPr>
      </a:lvl7pPr>
      <a:lvl8pPr marL="1034528" algn="l" defTabSz="517265" rtl="0" fontAlgn="base">
        <a:spcBef>
          <a:spcPct val="0"/>
        </a:spcBef>
        <a:spcAft>
          <a:spcPct val="0"/>
        </a:spcAft>
        <a:defRPr sz="1584">
          <a:solidFill>
            <a:srgbClr val="001A70"/>
          </a:solidFill>
          <a:latin typeface="Arial" panose="020B0604020202020204" pitchFamily="34" charset="0"/>
        </a:defRPr>
      </a:lvl8pPr>
      <a:lvl9pPr marL="1379371" algn="l" defTabSz="517265" rtl="0" fontAlgn="base">
        <a:spcBef>
          <a:spcPct val="0"/>
        </a:spcBef>
        <a:spcAft>
          <a:spcPct val="0"/>
        </a:spcAft>
        <a:defRPr sz="1584">
          <a:solidFill>
            <a:srgbClr val="001A70"/>
          </a:solidFill>
          <a:latin typeface="Arial" panose="020B0604020202020204" pitchFamily="34" charset="0"/>
        </a:defRPr>
      </a:lvl9pPr>
    </p:titleStyle>
    <p:bodyStyle>
      <a:lvl1pPr marL="100579" indent="-100579" algn="l" defTabSz="517265" rtl="0" eaLnBrk="0" fontAlgn="base" hangingPunct="0">
        <a:spcBef>
          <a:spcPts val="1018"/>
        </a:spcBef>
        <a:spcAft>
          <a:spcPct val="0"/>
        </a:spcAft>
        <a:buClr>
          <a:srgbClr val="001A70"/>
        </a:buClr>
        <a:buFont typeface="Wingdings" panose="05000000000000000000" pitchFamily="2" charset="2"/>
        <a:buChar char=""/>
        <a:defRPr sz="905" b="1" kern="1200">
          <a:solidFill>
            <a:schemeClr val="tx1"/>
          </a:solidFill>
          <a:latin typeface="+mn-lt"/>
          <a:ea typeface="+mn-ea"/>
          <a:cs typeface="+mn-cs"/>
        </a:defRPr>
      </a:lvl1pPr>
      <a:lvl2pPr marL="203553" indent="-101777" algn="l" defTabSz="517265" rtl="0" eaLnBrk="0" fontAlgn="base" hangingPunct="0">
        <a:spcBef>
          <a:spcPts val="340"/>
        </a:spcBef>
        <a:spcAft>
          <a:spcPct val="0"/>
        </a:spcAft>
        <a:buClr>
          <a:srgbClr val="001A70"/>
        </a:buClr>
        <a:buSzPct val="50000"/>
        <a:buFont typeface="Wingdings" panose="05000000000000000000" pitchFamily="2" charset="2"/>
        <a:buChar char=""/>
        <a:defRPr sz="905" kern="1200">
          <a:solidFill>
            <a:schemeClr val="tx1"/>
          </a:solidFill>
          <a:latin typeface="+mn-lt"/>
          <a:ea typeface="+mn-ea"/>
          <a:cs typeface="+mn-cs"/>
        </a:defRPr>
      </a:lvl2pPr>
      <a:lvl3pPr marL="305330" indent="-101777" algn="l" defTabSz="517265" rtl="0" eaLnBrk="0" fontAlgn="base" hangingPunct="0">
        <a:spcBef>
          <a:spcPts val="169"/>
        </a:spcBef>
        <a:spcAft>
          <a:spcPct val="0"/>
        </a:spcAft>
        <a:buClr>
          <a:srgbClr val="001A70"/>
        </a:buClr>
        <a:buFont typeface="Arial" panose="020B0604020202020204" pitchFamily="34" charset="0"/>
        <a:buChar char="•"/>
        <a:defRPr sz="754" kern="1200">
          <a:solidFill>
            <a:schemeClr val="tx1"/>
          </a:solidFill>
          <a:latin typeface="+mn-lt"/>
          <a:ea typeface="+mn-ea"/>
          <a:cs typeface="+mn-cs"/>
        </a:defRPr>
      </a:lvl3pPr>
      <a:lvl4pPr marL="407106" indent="-81421" algn="l" defTabSz="517265" rtl="0" eaLnBrk="0" fontAlgn="base" hangingPunct="0">
        <a:spcBef>
          <a:spcPct val="0"/>
        </a:spcBef>
        <a:spcAft>
          <a:spcPct val="0"/>
        </a:spcAft>
        <a:buFont typeface="Arial" panose="020B0604020202020204" pitchFamily="34" charset="0"/>
        <a:buChar char="–"/>
        <a:defRPr sz="679" kern="1200">
          <a:solidFill>
            <a:schemeClr val="tx1"/>
          </a:solidFill>
          <a:latin typeface="+mn-lt"/>
          <a:ea typeface="+mn-ea"/>
          <a:cs typeface="+mn-cs"/>
        </a:defRPr>
      </a:lvl4pPr>
      <a:lvl5pPr marL="488528" indent="-61067" algn="l" defTabSz="517265" rtl="0" eaLnBrk="0" fontAlgn="base" hangingPunct="0">
        <a:spcBef>
          <a:spcPct val="0"/>
        </a:spcBef>
        <a:spcAft>
          <a:spcPct val="0"/>
        </a:spcAft>
        <a:buFont typeface="Arial" panose="020B0604020202020204" pitchFamily="34" charset="0"/>
        <a:buChar char="»"/>
        <a:defRPr sz="604" kern="1200">
          <a:solidFill>
            <a:schemeClr val="tx1"/>
          </a:solidFill>
          <a:latin typeface="+mn-lt"/>
          <a:ea typeface="+mn-ea"/>
          <a:cs typeface="+mn-cs"/>
        </a:defRPr>
      </a:lvl5pPr>
      <a:lvl6pPr marL="1422477" indent="-129316" algn="l" defTabSz="517265" rtl="0" eaLnBrk="1" latinLnBrk="0" hangingPunct="1">
        <a:spcBef>
          <a:spcPct val="20000"/>
        </a:spcBef>
        <a:buFont typeface="Arial" pitchFamily="34" charset="0"/>
        <a:buChar char="•"/>
        <a:defRPr sz="1132" kern="1200">
          <a:solidFill>
            <a:schemeClr val="tx1"/>
          </a:solidFill>
          <a:latin typeface="+mn-lt"/>
          <a:ea typeface="+mn-ea"/>
          <a:cs typeface="+mn-cs"/>
        </a:defRPr>
      </a:lvl6pPr>
      <a:lvl7pPr marL="1681109" indent="-129316" algn="l" defTabSz="517265" rtl="0" eaLnBrk="1" latinLnBrk="0" hangingPunct="1">
        <a:spcBef>
          <a:spcPct val="20000"/>
        </a:spcBef>
        <a:buFont typeface="Arial" pitchFamily="34" charset="0"/>
        <a:buChar char="•"/>
        <a:defRPr sz="1132" kern="1200">
          <a:solidFill>
            <a:schemeClr val="tx1"/>
          </a:solidFill>
          <a:latin typeface="+mn-lt"/>
          <a:ea typeface="+mn-ea"/>
          <a:cs typeface="+mn-cs"/>
        </a:defRPr>
      </a:lvl7pPr>
      <a:lvl8pPr marL="1939741" indent="-129316" algn="l" defTabSz="517265" rtl="0" eaLnBrk="1" latinLnBrk="0" hangingPunct="1">
        <a:spcBef>
          <a:spcPct val="20000"/>
        </a:spcBef>
        <a:buFont typeface="Arial" pitchFamily="34" charset="0"/>
        <a:buChar char="•"/>
        <a:defRPr sz="1132" kern="1200">
          <a:solidFill>
            <a:schemeClr val="tx1"/>
          </a:solidFill>
          <a:latin typeface="+mn-lt"/>
          <a:ea typeface="+mn-ea"/>
          <a:cs typeface="+mn-cs"/>
        </a:defRPr>
      </a:lvl8pPr>
      <a:lvl9pPr marL="2198373" indent="-129316" algn="l" defTabSz="517265" rtl="0" eaLnBrk="1" latinLnBrk="0" hangingPunct="1">
        <a:spcBef>
          <a:spcPct val="20000"/>
        </a:spcBef>
        <a:buFont typeface="Arial" pitchFamily="34" charset="0"/>
        <a:buChar char="•"/>
        <a:defRPr sz="1132" kern="1200">
          <a:solidFill>
            <a:schemeClr val="tx1"/>
          </a:solidFill>
          <a:latin typeface="+mn-lt"/>
          <a:ea typeface="+mn-ea"/>
          <a:cs typeface="+mn-cs"/>
        </a:defRPr>
      </a:lvl9pPr>
    </p:bodyStyle>
    <p:otherStyle>
      <a:defPPr>
        <a:defRPr lang="fr-FR"/>
      </a:defPPr>
      <a:lvl1pPr marL="0" algn="l" defTabSz="517265" rtl="0" eaLnBrk="1" latinLnBrk="0" hangingPunct="1">
        <a:defRPr sz="1018" kern="1200">
          <a:solidFill>
            <a:schemeClr val="tx1"/>
          </a:solidFill>
          <a:latin typeface="+mn-lt"/>
          <a:ea typeface="+mn-ea"/>
          <a:cs typeface="+mn-cs"/>
        </a:defRPr>
      </a:lvl1pPr>
      <a:lvl2pPr marL="258632" algn="l" defTabSz="517265" rtl="0" eaLnBrk="1" latinLnBrk="0" hangingPunct="1">
        <a:defRPr sz="1018" kern="1200">
          <a:solidFill>
            <a:schemeClr val="tx1"/>
          </a:solidFill>
          <a:latin typeface="+mn-lt"/>
          <a:ea typeface="+mn-ea"/>
          <a:cs typeface="+mn-cs"/>
        </a:defRPr>
      </a:lvl2pPr>
      <a:lvl3pPr marL="517265" algn="l" defTabSz="517265" rtl="0" eaLnBrk="1" latinLnBrk="0" hangingPunct="1">
        <a:defRPr sz="1018" kern="1200">
          <a:solidFill>
            <a:schemeClr val="tx1"/>
          </a:solidFill>
          <a:latin typeface="+mn-lt"/>
          <a:ea typeface="+mn-ea"/>
          <a:cs typeface="+mn-cs"/>
        </a:defRPr>
      </a:lvl3pPr>
      <a:lvl4pPr marL="775896" algn="l" defTabSz="517265" rtl="0" eaLnBrk="1" latinLnBrk="0" hangingPunct="1">
        <a:defRPr sz="1018" kern="1200">
          <a:solidFill>
            <a:schemeClr val="tx1"/>
          </a:solidFill>
          <a:latin typeface="+mn-lt"/>
          <a:ea typeface="+mn-ea"/>
          <a:cs typeface="+mn-cs"/>
        </a:defRPr>
      </a:lvl4pPr>
      <a:lvl5pPr marL="1034528" algn="l" defTabSz="517265" rtl="0" eaLnBrk="1" latinLnBrk="0" hangingPunct="1">
        <a:defRPr sz="1018" kern="1200">
          <a:solidFill>
            <a:schemeClr val="tx1"/>
          </a:solidFill>
          <a:latin typeface="+mn-lt"/>
          <a:ea typeface="+mn-ea"/>
          <a:cs typeface="+mn-cs"/>
        </a:defRPr>
      </a:lvl5pPr>
      <a:lvl6pPr marL="1293161" algn="l" defTabSz="517265" rtl="0" eaLnBrk="1" latinLnBrk="0" hangingPunct="1">
        <a:defRPr sz="1018" kern="1200">
          <a:solidFill>
            <a:schemeClr val="tx1"/>
          </a:solidFill>
          <a:latin typeface="+mn-lt"/>
          <a:ea typeface="+mn-ea"/>
          <a:cs typeface="+mn-cs"/>
        </a:defRPr>
      </a:lvl6pPr>
      <a:lvl7pPr marL="1551793" algn="l" defTabSz="517265" rtl="0" eaLnBrk="1" latinLnBrk="0" hangingPunct="1">
        <a:defRPr sz="1018" kern="1200">
          <a:solidFill>
            <a:schemeClr val="tx1"/>
          </a:solidFill>
          <a:latin typeface="+mn-lt"/>
          <a:ea typeface="+mn-ea"/>
          <a:cs typeface="+mn-cs"/>
        </a:defRPr>
      </a:lvl7pPr>
      <a:lvl8pPr marL="1810425" algn="l" defTabSz="517265" rtl="0" eaLnBrk="1" latinLnBrk="0" hangingPunct="1">
        <a:defRPr sz="1018" kern="1200">
          <a:solidFill>
            <a:schemeClr val="tx1"/>
          </a:solidFill>
          <a:latin typeface="+mn-lt"/>
          <a:ea typeface="+mn-ea"/>
          <a:cs typeface="+mn-cs"/>
        </a:defRPr>
      </a:lvl8pPr>
      <a:lvl9pPr marL="2069057" algn="l" defTabSz="517265" rtl="0" eaLnBrk="1" latinLnBrk="0" hangingPunct="1">
        <a:defRPr sz="1018"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0" y="274638"/>
            <a:ext cx="11137900" cy="850106"/>
          </a:xfrm>
          <a:prstGeom prst="rect">
            <a:avLst/>
          </a:prstGeom>
        </p:spPr>
        <p:txBody>
          <a:bodyPr vert="horz" lIns="36000" tIns="0" rIns="36000" bIns="0" rtlCol="0" anchor="t" anchorCtr="0">
            <a:no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527050" y="1268414"/>
            <a:ext cx="11137900" cy="4857750"/>
          </a:xfrm>
          <a:prstGeom prst="rect">
            <a:avLst/>
          </a:prstGeom>
        </p:spPr>
        <p:txBody>
          <a:bodyPr vert="horz" lIns="36000" tIns="0" rIns="36000" bIns="0" rtlCol="0">
            <a:no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7" name="Picture 8" descr="logo_EDF_sommaire"/>
          <p:cNvPicPr>
            <a:picLocks noChangeAspect="1" noChangeArrowheads="1"/>
          </p:cNvPicPr>
          <p:nvPr/>
        </p:nvPicPr>
        <p:blipFill>
          <a:blip r:embed="rId2" cstate="print"/>
          <a:srcRect/>
          <a:stretch>
            <a:fillRect/>
          </a:stretch>
        </p:blipFill>
        <p:spPr bwMode="auto">
          <a:xfrm>
            <a:off x="527051" y="6291264"/>
            <a:ext cx="829733" cy="261937"/>
          </a:xfrm>
          <a:prstGeom prst="rect">
            <a:avLst/>
          </a:prstGeom>
          <a:noFill/>
          <a:ln w="9525">
            <a:noFill/>
            <a:miter lim="800000"/>
            <a:headEnd/>
            <a:tailEnd/>
          </a:ln>
        </p:spPr>
      </p:pic>
      <p:sp>
        <p:nvSpPr>
          <p:cNvPr id="8" name="ZoneTexte 7"/>
          <p:cNvSpPr txBox="1"/>
          <p:nvPr userDrawn="1"/>
        </p:nvSpPr>
        <p:spPr>
          <a:xfrm>
            <a:off x="11280576" y="6381328"/>
            <a:ext cx="337716" cy="153888"/>
          </a:xfrm>
          <a:prstGeom prst="rect">
            <a:avLst/>
          </a:prstGeom>
          <a:noFill/>
        </p:spPr>
        <p:txBody>
          <a:bodyPr wrap="none" lIns="36000" tIns="0" rIns="0" bIns="0" rtlCol="0" anchor="ctr" anchorCtr="0">
            <a:spAutoFit/>
          </a:bodyPr>
          <a:lstStyle/>
          <a:p>
            <a:r>
              <a:rPr lang="fr-FR" sz="1000" dirty="0" smtClean="0">
                <a:solidFill>
                  <a:srgbClr val="001A70"/>
                </a:solidFill>
                <a:cs typeface="Arial" panose="020B0604020202020204" pitchFamily="34" charset="0"/>
              </a:rPr>
              <a:t>  </a:t>
            </a:r>
            <a:fld id="{A4A6FBFB-9464-423D-8908-BCA7DB9DC592}" type="slidenum">
              <a:rPr lang="fr-FR" sz="1000" smtClean="0">
                <a:solidFill>
                  <a:srgbClr val="001A70"/>
                </a:solidFill>
                <a:cs typeface="Arial" panose="020B0604020202020204" pitchFamily="34" charset="0"/>
              </a:rPr>
              <a:pPr/>
              <a:t>‹N°›</a:t>
            </a:fld>
            <a:endParaRPr lang="fr-FR" sz="1000" dirty="0">
              <a:solidFill>
                <a:srgbClr val="001A70"/>
              </a:solidFill>
              <a:cs typeface="Arial" panose="020B0604020202020204" pitchFamily="34" charset="0"/>
            </a:endParaRPr>
          </a:p>
        </p:txBody>
      </p:sp>
    </p:spTree>
    <p:extLst>
      <p:ext uri="{BB962C8B-B14F-4D97-AF65-F5344CB8AC3E}">
        <p14:creationId xmlns:p14="http://schemas.microsoft.com/office/powerpoint/2010/main" val="1930643505"/>
      </p:ext>
    </p:extLst>
  </p:cSld>
  <p:clrMap bg1="lt1" tx1="dk1" bg2="lt2" tx2="dk2" accent1="accent1" accent2="accent2" accent3="accent3" accent4="accent4" accent5="accent5" accent6="accent6" hlink="hlink" folHlink="folHlink"/>
  <p:timing>
    <p:tnLst>
      <p:par>
        <p:cTn id="1" dur="indefinite" restart="never" nodeType="tmRoot"/>
      </p:par>
    </p:tnLst>
  </p:timing>
  <p:hf hdr="0" dt="0"/>
  <p:txStyles>
    <p:titleStyle>
      <a:lvl1pPr marL="0" indent="0" algn="l" defTabSz="914400" rtl="0" eaLnBrk="1" latinLnBrk="0" hangingPunct="1">
        <a:spcBef>
          <a:spcPts val="0"/>
        </a:spcBef>
        <a:buNone/>
        <a:defRPr sz="2800" kern="1200" cap="all" baseline="0">
          <a:solidFill>
            <a:schemeClr val="accent6"/>
          </a:solidFill>
          <a:latin typeface="+mj-lt"/>
          <a:ea typeface="+mj-ea"/>
          <a:cs typeface="+mj-cs"/>
        </a:defRPr>
      </a:lvl1pPr>
    </p:titleStyle>
    <p:bodyStyle>
      <a:lvl1pPr marL="179388" indent="-179388" algn="l" defTabSz="914400" rtl="0" eaLnBrk="1" latinLnBrk="0" hangingPunct="1">
        <a:spcBef>
          <a:spcPts val="1800"/>
        </a:spcBef>
        <a:buClr>
          <a:schemeClr val="accent3"/>
        </a:buClr>
        <a:buFont typeface="Wingdings" pitchFamily="2" charset="2"/>
        <a:buChar char=""/>
        <a:defRPr sz="1600" b="1" kern="1200">
          <a:solidFill>
            <a:schemeClr val="accent6"/>
          </a:solidFill>
          <a:latin typeface="+mn-lt"/>
          <a:ea typeface="+mn-ea"/>
          <a:cs typeface="+mn-cs"/>
        </a:defRPr>
      </a:lvl1pPr>
      <a:lvl2pPr marL="360000" indent="-180000" algn="l" defTabSz="914400" rtl="0" eaLnBrk="1" latinLnBrk="0" hangingPunct="1">
        <a:spcBef>
          <a:spcPts val="600"/>
        </a:spcBef>
        <a:buClr>
          <a:schemeClr val="accent3"/>
        </a:buClr>
        <a:buSzPct val="50000"/>
        <a:buFont typeface="Wingdings" pitchFamily="2" charset="2"/>
        <a:buChar char=""/>
        <a:defRPr sz="1600" kern="1200">
          <a:solidFill>
            <a:schemeClr val="accent6"/>
          </a:solidFill>
          <a:latin typeface="+mn-lt"/>
          <a:ea typeface="+mn-ea"/>
          <a:cs typeface="+mn-cs"/>
        </a:defRPr>
      </a:lvl2pPr>
      <a:lvl3pPr marL="540000" indent="-180000" algn="l" defTabSz="914400" rtl="0" eaLnBrk="1" latinLnBrk="0" hangingPunct="1">
        <a:spcBef>
          <a:spcPts val="300"/>
        </a:spcBef>
        <a:buClr>
          <a:schemeClr val="accent3"/>
        </a:buClr>
        <a:buFont typeface="Arial" pitchFamily="34" charset="0"/>
        <a:buChar char="•"/>
        <a:defRPr sz="1400" kern="1200">
          <a:solidFill>
            <a:schemeClr val="accent6"/>
          </a:solidFill>
          <a:latin typeface="+mn-lt"/>
          <a:ea typeface="+mn-ea"/>
          <a:cs typeface="+mn-cs"/>
        </a:defRPr>
      </a:lvl3pPr>
      <a:lvl4pPr marL="720000" indent="-144000" algn="l" defTabSz="914400" rtl="0" eaLnBrk="1" latinLnBrk="0" hangingPunct="1">
        <a:spcBef>
          <a:spcPts val="0"/>
        </a:spcBef>
        <a:buFont typeface="Arial" pitchFamily="34" charset="0"/>
        <a:buChar char="–"/>
        <a:defRPr sz="1200" kern="1200">
          <a:solidFill>
            <a:schemeClr val="accent6"/>
          </a:solidFill>
          <a:latin typeface="+mn-lt"/>
          <a:ea typeface="+mn-ea"/>
          <a:cs typeface="+mn-cs"/>
        </a:defRPr>
      </a:lvl4pPr>
      <a:lvl5pPr marL="864000" indent="-108000" algn="l" defTabSz="914400" rtl="0" eaLnBrk="1" latinLnBrk="0" hangingPunct="1">
        <a:spcBef>
          <a:spcPts val="0"/>
        </a:spcBef>
        <a:buFont typeface="Arial" pitchFamily="34" charset="0"/>
        <a:buChar char="»"/>
        <a:defRPr sz="1100" kern="1200">
          <a:solidFill>
            <a:schemeClr val="accent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709871"/>
      </p:ext>
    </p:extLst>
  </p:cSld>
  <p:clrMap bg1="lt1" tx1="dk1" bg2="lt2" tx2="dk2" accent1="accent1" accent2="accent2" accent3="accent3" accent4="accent4" accent5="accent5" accent6="accent6" hlink="hlink" folHlink="folHlink"/>
  <p:hf hdr="0" dt="0"/>
  <p:txStyles>
    <p:titleStyle>
      <a:lvl1pPr algn="l" rtl="0" eaLnBrk="0" fontAlgn="base" hangingPunct="0">
        <a:lnSpc>
          <a:spcPts val="4000"/>
        </a:lnSpc>
        <a:spcBef>
          <a:spcPct val="0"/>
        </a:spcBef>
        <a:spcAft>
          <a:spcPct val="0"/>
        </a:spcAft>
        <a:defRPr sz="3400" cap="all">
          <a:solidFill>
            <a:srgbClr val="92D050"/>
          </a:solidFill>
          <a:latin typeface="+mj-lt"/>
          <a:ea typeface="+mj-ea"/>
          <a:cs typeface="+mj-cs"/>
        </a:defRPr>
      </a:lvl1pPr>
      <a:lvl2pPr algn="l" rtl="0" eaLnBrk="0" fontAlgn="base" hangingPunct="0">
        <a:lnSpc>
          <a:spcPts val="4000"/>
        </a:lnSpc>
        <a:spcBef>
          <a:spcPct val="0"/>
        </a:spcBef>
        <a:spcAft>
          <a:spcPct val="0"/>
        </a:spcAft>
        <a:defRPr sz="3400">
          <a:solidFill>
            <a:srgbClr val="92D050"/>
          </a:solidFill>
          <a:latin typeface="Arial" charset="0"/>
          <a:cs typeface="Arial" charset="0"/>
        </a:defRPr>
      </a:lvl2pPr>
      <a:lvl3pPr algn="l" rtl="0" eaLnBrk="0" fontAlgn="base" hangingPunct="0">
        <a:lnSpc>
          <a:spcPts val="4000"/>
        </a:lnSpc>
        <a:spcBef>
          <a:spcPct val="0"/>
        </a:spcBef>
        <a:spcAft>
          <a:spcPct val="0"/>
        </a:spcAft>
        <a:defRPr sz="3400">
          <a:solidFill>
            <a:srgbClr val="92D050"/>
          </a:solidFill>
          <a:latin typeface="Arial" charset="0"/>
          <a:cs typeface="Arial" charset="0"/>
        </a:defRPr>
      </a:lvl3pPr>
      <a:lvl4pPr algn="l" rtl="0" eaLnBrk="0" fontAlgn="base" hangingPunct="0">
        <a:lnSpc>
          <a:spcPts val="4000"/>
        </a:lnSpc>
        <a:spcBef>
          <a:spcPct val="0"/>
        </a:spcBef>
        <a:spcAft>
          <a:spcPct val="0"/>
        </a:spcAft>
        <a:defRPr sz="3400">
          <a:solidFill>
            <a:srgbClr val="92D050"/>
          </a:solidFill>
          <a:latin typeface="Arial" charset="0"/>
          <a:cs typeface="Arial" charset="0"/>
        </a:defRPr>
      </a:lvl4pPr>
      <a:lvl5pPr algn="l" rtl="0" eaLnBrk="0" fontAlgn="base" hangingPunct="0">
        <a:lnSpc>
          <a:spcPts val="4000"/>
        </a:lnSpc>
        <a:spcBef>
          <a:spcPct val="0"/>
        </a:spcBef>
        <a:spcAft>
          <a:spcPct val="0"/>
        </a:spcAft>
        <a:defRPr sz="3400">
          <a:solidFill>
            <a:srgbClr val="92D050"/>
          </a:solidFill>
          <a:latin typeface="Arial" charset="0"/>
          <a:cs typeface="Arial" charset="0"/>
        </a:defRPr>
      </a:lvl5pPr>
      <a:lvl6pPr marL="457200" algn="l" rtl="0" fontAlgn="base">
        <a:lnSpc>
          <a:spcPts val="4000"/>
        </a:lnSpc>
        <a:spcBef>
          <a:spcPct val="0"/>
        </a:spcBef>
        <a:spcAft>
          <a:spcPct val="0"/>
        </a:spcAft>
        <a:defRPr sz="3400">
          <a:solidFill>
            <a:srgbClr val="E75113"/>
          </a:solidFill>
          <a:latin typeface="Arial" charset="0"/>
          <a:cs typeface="Arial" charset="0"/>
        </a:defRPr>
      </a:lvl6pPr>
      <a:lvl7pPr marL="914400" algn="l" rtl="0" fontAlgn="base">
        <a:lnSpc>
          <a:spcPts val="4000"/>
        </a:lnSpc>
        <a:spcBef>
          <a:spcPct val="0"/>
        </a:spcBef>
        <a:spcAft>
          <a:spcPct val="0"/>
        </a:spcAft>
        <a:defRPr sz="3400">
          <a:solidFill>
            <a:srgbClr val="E75113"/>
          </a:solidFill>
          <a:latin typeface="Arial" charset="0"/>
          <a:cs typeface="Arial" charset="0"/>
        </a:defRPr>
      </a:lvl7pPr>
      <a:lvl8pPr marL="1371600" algn="l" rtl="0" fontAlgn="base">
        <a:lnSpc>
          <a:spcPts val="4000"/>
        </a:lnSpc>
        <a:spcBef>
          <a:spcPct val="0"/>
        </a:spcBef>
        <a:spcAft>
          <a:spcPct val="0"/>
        </a:spcAft>
        <a:defRPr sz="3400">
          <a:solidFill>
            <a:srgbClr val="E75113"/>
          </a:solidFill>
          <a:latin typeface="Arial" charset="0"/>
          <a:cs typeface="Arial" charset="0"/>
        </a:defRPr>
      </a:lvl8pPr>
      <a:lvl9pPr marL="1828800" algn="l" rtl="0" fontAlgn="base">
        <a:lnSpc>
          <a:spcPts val="4000"/>
        </a:lnSpc>
        <a:spcBef>
          <a:spcPct val="0"/>
        </a:spcBef>
        <a:spcAft>
          <a:spcPct val="0"/>
        </a:spcAft>
        <a:defRPr sz="3400">
          <a:solidFill>
            <a:srgbClr val="E75113"/>
          </a:solidFill>
          <a:latin typeface="Arial" charset="0"/>
          <a:cs typeface="Arial" charset="0"/>
        </a:defRPr>
      </a:lvl9pPr>
    </p:titleStyle>
    <p:bodyStyle>
      <a:lvl1pPr algn="l" rtl="0" eaLnBrk="0" fontAlgn="base" hangingPunct="0">
        <a:lnSpc>
          <a:spcPts val="2400"/>
        </a:lnSpc>
        <a:spcBef>
          <a:spcPct val="0"/>
        </a:spcBef>
        <a:spcAft>
          <a:spcPct val="0"/>
        </a:spcAft>
        <a:defRPr sz="1600">
          <a:solidFill>
            <a:schemeClr val="bg2"/>
          </a:solidFill>
          <a:latin typeface="+mn-lt"/>
          <a:ea typeface="+mn-ea"/>
          <a:cs typeface="+mn-cs"/>
        </a:defRPr>
      </a:lvl1pPr>
      <a:lvl2pPr marL="825500" indent="-285750" algn="l" rtl="0" eaLnBrk="0" fontAlgn="base" hangingPunct="0">
        <a:spcBef>
          <a:spcPct val="20000"/>
        </a:spcBef>
        <a:spcAft>
          <a:spcPct val="0"/>
        </a:spcAft>
        <a:buChar char="–"/>
        <a:defRPr sz="2800">
          <a:solidFill>
            <a:schemeClr val="tx1"/>
          </a:solidFill>
          <a:latin typeface="+mn-lt"/>
          <a:cs typeface="+mn-cs"/>
        </a:defRPr>
      </a:lvl2pPr>
      <a:lvl3pPr marL="1233488" indent="-228600" algn="l" rtl="0" eaLnBrk="0" fontAlgn="base" hangingPunct="0">
        <a:spcBef>
          <a:spcPct val="20000"/>
        </a:spcBef>
        <a:spcAft>
          <a:spcPct val="0"/>
        </a:spcAft>
        <a:buChar char="•"/>
        <a:defRPr sz="2400">
          <a:solidFill>
            <a:schemeClr val="tx1"/>
          </a:solidFill>
          <a:latin typeface="+mn-lt"/>
          <a:cs typeface="+mn-cs"/>
        </a:defRPr>
      </a:lvl3pPr>
      <a:lvl4pPr marL="1641475"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0" y="274638"/>
            <a:ext cx="11137900" cy="850106"/>
          </a:xfrm>
          <a:prstGeom prst="rect">
            <a:avLst/>
          </a:prstGeom>
        </p:spPr>
        <p:txBody>
          <a:bodyPr vert="horz" lIns="36000" tIns="0" rIns="36000" bIns="0" rtlCol="0" anchor="t" anchorCtr="0">
            <a:no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527050" y="1268414"/>
            <a:ext cx="11137900" cy="4857750"/>
          </a:xfrm>
          <a:prstGeom prst="rect">
            <a:avLst/>
          </a:prstGeom>
        </p:spPr>
        <p:txBody>
          <a:bodyPr vert="horz" lIns="36000" tIns="0" rIns="36000" bIns="0" rtlCol="0">
            <a:no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7" name="Picture 8" descr="logo_EDF_sommaire"/>
          <p:cNvPicPr>
            <a:picLocks noChangeAspect="1" noChangeArrowheads="1"/>
          </p:cNvPicPr>
          <p:nvPr/>
        </p:nvPicPr>
        <p:blipFill>
          <a:blip r:embed="rId2" cstate="print"/>
          <a:srcRect/>
          <a:stretch>
            <a:fillRect/>
          </a:stretch>
        </p:blipFill>
        <p:spPr bwMode="auto">
          <a:xfrm>
            <a:off x="527051" y="6291264"/>
            <a:ext cx="829733" cy="261937"/>
          </a:xfrm>
          <a:prstGeom prst="rect">
            <a:avLst/>
          </a:prstGeom>
          <a:noFill/>
          <a:ln w="9525">
            <a:noFill/>
            <a:miter lim="800000"/>
            <a:headEnd/>
            <a:tailEnd/>
          </a:ln>
        </p:spPr>
      </p:pic>
      <p:sp>
        <p:nvSpPr>
          <p:cNvPr id="8" name="ZoneTexte 7"/>
          <p:cNvSpPr txBox="1"/>
          <p:nvPr userDrawn="1"/>
        </p:nvSpPr>
        <p:spPr>
          <a:xfrm>
            <a:off x="11280576" y="6381328"/>
            <a:ext cx="337716" cy="153888"/>
          </a:xfrm>
          <a:prstGeom prst="rect">
            <a:avLst/>
          </a:prstGeom>
          <a:noFill/>
        </p:spPr>
        <p:txBody>
          <a:bodyPr wrap="none" lIns="36000" tIns="0" rIns="0" bIns="0" rtlCol="0" anchor="ctr" anchorCtr="0">
            <a:spAutoFit/>
          </a:bodyPr>
          <a:lstStyle/>
          <a:p>
            <a:r>
              <a:rPr lang="fr-FR" sz="1000" dirty="0" smtClean="0">
                <a:solidFill>
                  <a:srgbClr val="001A70"/>
                </a:solidFill>
                <a:cs typeface="Arial" panose="020B0604020202020204" pitchFamily="34" charset="0"/>
              </a:rPr>
              <a:t>  </a:t>
            </a:r>
            <a:fld id="{A4A6FBFB-9464-423D-8908-BCA7DB9DC592}" type="slidenum">
              <a:rPr lang="fr-FR" sz="1000" smtClean="0">
                <a:solidFill>
                  <a:srgbClr val="001A70"/>
                </a:solidFill>
                <a:cs typeface="Arial" panose="020B0604020202020204" pitchFamily="34" charset="0"/>
              </a:rPr>
              <a:pPr/>
              <a:t>‹N°›</a:t>
            </a:fld>
            <a:endParaRPr lang="fr-FR" sz="1000" dirty="0">
              <a:solidFill>
                <a:srgbClr val="001A70"/>
              </a:solidFill>
              <a:cs typeface="Arial" panose="020B0604020202020204" pitchFamily="34" charset="0"/>
            </a:endParaRPr>
          </a:p>
        </p:txBody>
      </p:sp>
    </p:spTree>
    <p:extLst>
      <p:ext uri="{BB962C8B-B14F-4D97-AF65-F5344CB8AC3E}">
        <p14:creationId xmlns:p14="http://schemas.microsoft.com/office/powerpoint/2010/main" val="2112484559"/>
      </p:ext>
    </p:extLst>
  </p:cSld>
  <p:clrMap bg1="lt1" tx1="dk1" bg2="lt2" tx2="dk2" accent1="accent1" accent2="accent2" accent3="accent3" accent4="accent4" accent5="accent5" accent6="accent6" hlink="hlink" folHlink="folHlink"/>
  <p:hf hdr="0" dt="0"/>
  <p:txStyles>
    <p:titleStyle>
      <a:lvl1pPr marL="0" indent="0" algn="l" defTabSz="914400" rtl="0" eaLnBrk="1" latinLnBrk="0" hangingPunct="1">
        <a:spcBef>
          <a:spcPts val="0"/>
        </a:spcBef>
        <a:buNone/>
        <a:defRPr sz="2800" kern="1200" cap="all" baseline="0">
          <a:solidFill>
            <a:schemeClr val="accent6"/>
          </a:solidFill>
          <a:latin typeface="+mj-lt"/>
          <a:ea typeface="+mj-ea"/>
          <a:cs typeface="+mj-cs"/>
        </a:defRPr>
      </a:lvl1pPr>
    </p:titleStyle>
    <p:bodyStyle>
      <a:lvl1pPr marL="179388" indent="-179388" algn="l" defTabSz="914400" rtl="0" eaLnBrk="1" latinLnBrk="0" hangingPunct="1">
        <a:spcBef>
          <a:spcPts val="1800"/>
        </a:spcBef>
        <a:buClr>
          <a:schemeClr val="accent3"/>
        </a:buClr>
        <a:buFont typeface="Wingdings" pitchFamily="2" charset="2"/>
        <a:buChar char=""/>
        <a:defRPr sz="1600" b="1" kern="1200">
          <a:solidFill>
            <a:schemeClr val="accent6"/>
          </a:solidFill>
          <a:latin typeface="+mn-lt"/>
          <a:ea typeface="+mn-ea"/>
          <a:cs typeface="+mn-cs"/>
        </a:defRPr>
      </a:lvl1pPr>
      <a:lvl2pPr marL="360000" indent="-180000" algn="l" defTabSz="914400" rtl="0" eaLnBrk="1" latinLnBrk="0" hangingPunct="1">
        <a:spcBef>
          <a:spcPts val="600"/>
        </a:spcBef>
        <a:buClr>
          <a:schemeClr val="accent3"/>
        </a:buClr>
        <a:buSzPct val="50000"/>
        <a:buFont typeface="Wingdings" pitchFamily="2" charset="2"/>
        <a:buChar char=""/>
        <a:defRPr sz="1600" kern="1200">
          <a:solidFill>
            <a:schemeClr val="accent6"/>
          </a:solidFill>
          <a:latin typeface="+mn-lt"/>
          <a:ea typeface="+mn-ea"/>
          <a:cs typeface="+mn-cs"/>
        </a:defRPr>
      </a:lvl2pPr>
      <a:lvl3pPr marL="540000" indent="-180000" algn="l" defTabSz="914400" rtl="0" eaLnBrk="1" latinLnBrk="0" hangingPunct="1">
        <a:spcBef>
          <a:spcPts val="300"/>
        </a:spcBef>
        <a:buClr>
          <a:schemeClr val="accent3"/>
        </a:buClr>
        <a:buFont typeface="Arial" pitchFamily="34" charset="0"/>
        <a:buChar char="•"/>
        <a:defRPr sz="1400" kern="1200">
          <a:solidFill>
            <a:schemeClr val="accent6"/>
          </a:solidFill>
          <a:latin typeface="+mn-lt"/>
          <a:ea typeface="+mn-ea"/>
          <a:cs typeface="+mn-cs"/>
        </a:defRPr>
      </a:lvl3pPr>
      <a:lvl4pPr marL="720000" indent="-144000" algn="l" defTabSz="914400" rtl="0" eaLnBrk="1" latinLnBrk="0" hangingPunct="1">
        <a:spcBef>
          <a:spcPts val="0"/>
        </a:spcBef>
        <a:buFont typeface="Arial" pitchFamily="34" charset="0"/>
        <a:buChar char="–"/>
        <a:defRPr sz="1200" kern="1200">
          <a:solidFill>
            <a:schemeClr val="accent6"/>
          </a:solidFill>
          <a:latin typeface="+mn-lt"/>
          <a:ea typeface="+mn-ea"/>
          <a:cs typeface="+mn-cs"/>
        </a:defRPr>
      </a:lvl4pPr>
      <a:lvl5pPr marL="864000" indent="-108000" algn="l" defTabSz="914400" rtl="0" eaLnBrk="1" latinLnBrk="0" hangingPunct="1">
        <a:spcBef>
          <a:spcPts val="0"/>
        </a:spcBef>
        <a:buFont typeface="Arial" pitchFamily="34" charset="0"/>
        <a:buChar char="»"/>
        <a:defRPr sz="1100" kern="1200">
          <a:solidFill>
            <a:schemeClr val="accent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8" descr="logo_EDF_sommair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7051" y="6291264"/>
            <a:ext cx="82973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Rectangle 9"/>
          <p:cNvSpPr>
            <a:spLocks noGrp="1" noChangeArrowheads="1"/>
          </p:cNvSpPr>
          <p:nvPr>
            <p:ph type="title"/>
          </p:nvPr>
        </p:nvSpPr>
        <p:spPr bwMode="auto">
          <a:xfrm>
            <a:off x="567267" y="179388"/>
            <a:ext cx="11015133" cy="11430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smtClean="0"/>
              <a:t>CLIQUEZ POUR MODIFIER LE STYLE DU TITRE</a:t>
            </a:r>
          </a:p>
        </p:txBody>
      </p:sp>
      <p:sp>
        <p:nvSpPr>
          <p:cNvPr id="4100" name="Rectangle 14"/>
          <p:cNvSpPr>
            <a:spLocks noGrp="1" noChangeArrowheads="1"/>
          </p:cNvSpPr>
          <p:nvPr>
            <p:ph type="body" idx="1"/>
          </p:nvPr>
        </p:nvSpPr>
        <p:spPr bwMode="auto">
          <a:xfrm>
            <a:off x="573618" y="1600201"/>
            <a:ext cx="581236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p:txBody>
      </p:sp>
      <p:sp>
        <p:nvSpPr>
          <p:cNvPr id="9231" name="Rectangle 15"/>
          <p:cNvSpPr>
            <a:spLocks noGrp="1" noChangeArrowheads="1"/>
          </p:cNvSpPr>
          <p:nvPr>
            <p:ph type="ftr" sz="quarter" idx="3"/>
          </p:nvPr>
        </p:nvSpPr>
        <p:spPr bwMode="auto">
          <a:xfrm>
            <a:off x="9873414" y="6375400"/>
            <a:ext cx="1728037" cy="15388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1" hangingPunct="1">
              <a:defRPr>
                <a:latin typeface="Arial" charset="0"/>
                <a:cs typeface="Arial" charset="0"/>
              </a:defRPr>
            </a:lvl1pPr>
          </a:lstStyle>
          <a:p>
            <a:pPr fontAlgn="base">
              <a:spcBef>
                <a:spcPct val="0"/>
              </a:spcBef>
              <a:spcAft>
                <a:spcPct val="0"/>
              </a:spcAft>
              <a:defRPr/>
            </a:pPr>
            <a:r>
              <a:rPr lang="de-DE" sz="1000" smtClean="0">
                <a:solidFill>
                  <a:srgbClr val="808080"/>
                </a:solidFill>
              </a:rPr>
              <a:t>EDF SEI - CCP du 17/11/2020</a:t>
            </a:r>
            <a:endParaRPr lang="fr-FR" sz="1000">
              <a:solidFill>
                <a:srgbClr val="808080"/>
              </a:solidFill>
            </a:endParaRPr>
          </a:p>
        </p:txBody>
      </p:sp>
    </p:spTree>
    <p:extLst>
      <p:ext uri="{BB962C8B-B14F-4D97-AF65-F5344CB8AC3E}">
        <p14:creationId xmlns:p14="http://schemas.microsoft.com/office/powerpoint/2010/main" val="3592426480"/>
      </p:ext>
    </p:extLst>
  </p:cSld>
  <p:clrMap bg1="lt1" tx1="dk1" bg2="lt2" tx2="dk2" accent1="accent1" accent2="accent2" accent3="accent3" accent4="accent4" accent5="accent5" accent6="accent6" hlink="hlink" folHlink="folHlink"/>
  <p:hf hdr="0" dt="0"/>
  <p:txStyles>
    <p:titleStyle>
      <a:lvl1pPr algn="l" rtl="0" eaLnBrk="0" fontAlgn="base" hangingPunct="0">
        <a:spcBef>
          <a:spcPct val="0"/>
        </a:spcBef>
        <a:spcAft>
          <a:spcPct val="0"/>
        </a:spcAft>
        <a:defRPr sz="2800" cap="all">
          <a:solidFill>
            <a:srgbClr val="001A70"/>
          </a:solidFill>
          <a:latin typeface="Arial" panose="020B0604020202020204" pitchFamily="34" charset="0"/>
          <a:ea typeface="+mj-ea"/>
          <a:cs typeface="+mj-cs"/>
        </a:defRPr>
      </a:lvl1pPr>
      <a:lvl2pPr algn="l" rtl="0" eaLnBrk="0" fontAlgn="base" hangingPunct="0">
        <a:spcBef>
          <a:spcPct val="0"/>
        </a:spcBef>
        <a:spcAft>
          <a:spcPct val="0"/>
        </a:spcAft>
        <a:defRPr sz="2800">
          <a:solidFill>
            <a:srgbClr val="001A70"/>
          </a:solidFill>
          <a:latin typeface="Arial" charset="0"/>
          <a:cs typeface="Arial" charset="0"/>
        </a:defRPr>
      </a:lvl2pPr>
      <a:lvl3pPr algn="l" rtl="0" eaLnBrk="0" fontAlgn="base" hangingPunct="0">
        <a:spcBef>
          <a:spcPct val="0"/>
        </a:spcBef>
        <a:spcAft>
          <a:spcPct val="0"/>
        </a:spcAft>
        <a:defRPr sz="2800">
          <a:solidFill>
            <a:srgbClr val="001A70"/>
          </a:solidFill>
          <a:latin typeface="Arial" charset="0"/>
          <a:cs typeface="Arial" charset="0"/>
        </a:defRPr>
      </a:lvl3pPr>
      <a:lvl4pPr algn="l" rtl="0" eaLnBrk="0" fontAlgn="base" hangingPunct="0">
        <a:spcBef>
          <a:spcPct val="0"/>
        </a:spcBef>
        <a:spcAft>
          <a:spcPct val="0"/>
        </a:spcAft>
        <a:defRPr sz="2800">
          <a:solidFill>
            <a:srgbClr val="001A70"/>
          </a:solidFill>
          <a:latin typeface="Arial" charset="0"/>
          <a:cs typeface="Arial" charset="0"/>
        </a:defRPr>
      </a:lvl4pPr>
      <a:lvl5pPr algn="l" rtl="0" eaLnBrk="0" fontAlgn="base" hangingPunct="0">
        <a:spcBef>
          <a:spcPct val="0"/>
        </a:spcBef>
        <a:spcAft>
          <a:spcPct val="0"/>
        </a:spcAft>
        <a:defRPr sz="2800">
          <a:solidFill>
            <a:srgbClr val="001A70"/>
          </a:solidFill>
          <a:latin typeface="Arial" charset="0"/>
          <a:cs typeface="Arial" charset="0"/>
        </a:defRPr>
      </a:lvl5pPr>
      <a:lvl6pPr marL="457200" algn="l" rtl="0" fontAlgn="base">
        <a:spcBef>
          <a:spcPct val="0"/>
        </a:spcBef>
        <a:spcAft>
          <a:spcPct val="0"/>
        </a:spcAft>
        <a:defRPr sz="4400" b="1">
          <a:solidFill>
            <a:schemeClr val="accent1"/>
          </a:solidFill>
          <a:latin typeface="Arial" charset="0"/>
          <a:cs typeface="Arial" charset="0"/>
        </a:defRPr>
      </a:lvl6pPr>
      <a:lvl7pPr marL="914400" algn="l" rtl="0" fontAlgn="base">
        <a:spcBef>
          <a:spcPct val="0"/>
        </a:spcBef>
        <a:spcAft>
          <a:spcPct val="0"/>
        </a:spcAft>
        <a:defRPr sz="4400" b="1">
          <a:solidFill>
            <a:schemeClr val="accent1"/>
          </a:solidFill>
          <a:latin typeface="Arial" charset="0"/>
          <a:cs typeface="Arial" charset="0"/>
        </a:defRPr>
      </a:lvl7pPr>
      <a:lvl8pPr marL="1371600" algn="l" rtl="0" fontAlgn="base">
        <a:spcBef>
          <a:spcPct val="0"/>
        </a:spcBef>
        <a:spcAft>
          <a:spcPct val="0"/>
        </a:spcAft>
        <a:defRPr sz="4400" b="1">
          <a:solidFill>
            <a:schemeClr val="accent1"/>
          </a:solidFill>
          <a:latin typeface="Arial" charset="0"/>
          <a:cs typeface="Arial" charset="0"/>
        </a:defRPr>
      </a:lvl8pPr>
      <a:lvl9pPr marL="1828800" algn="l" rtl="0" fontAlgn="base">
        <a:spcBef>
          <a:spcPct val="0"/>
        </a:spcBef>
        <a:spcAft>
          <a:spcPct val="0"/>
        </a:spcAft>
        <a:defRPr sz="4400" b="1">
          <a:solidFill>
            <a:schemeClr val="accent1"/>
          </a:solidFill>
          <a:latin typeface="Arial" charset="0"/>
          <a:cs typeface="Arial" charset="0"/>
        </a:defRPr>
      </a:lvl9pPr>
    </p:titleStyle>
    <p:bodyStyle>
      <a:lvl1pPr marL="134938" indent="-134938" algn="l" rtl="0" eaLnBrk="0" fontAlgn="base" hangingPunct="0">
        <a:lnSpc>
          <a:spcPts val="1300"/>
        </a:lnSpc>
        <a:spcBef>
          <a:spcPts val="300"/>
        </a:spcBef>
        <a:spcAft>
          <a:spcPct val="0"/>
        </a:spcAft>
        <a:buClr>
          <a:srgbClr val="F79D00"/>
        </a:buClr>
        <a:buFont typeface="Wingdings" panose="05000000000000000000" pitchFamily="2" charset="2"/>
        <a:buChar char=""/>
        <a:defRPr sz="1100">
          <a:solidFill>
            <a:schemeClr val="tx1"/>
          </a:solidFill>
          <a:latin typeface="Arial" panose="020B0604020202020204" pitchFamily="34" charset="0"/>
          <a:ea typeface="+mn-ea"/>
          <a:cs typeface="+mn-cs"/>
        </a:defRPr>
      </a:lvl1pPr>
      <a:lvl2pPr marL="412750" indent="-142875" algn="l" rtl="0" eaLnBrk="0" fontAlgn="base" hangingPunct="0">
        <a:lnSpc>
          <a:spcPts val="1300"/>
        </a:lnSpc>
        <a:spcBef>
          <a:spcPts val="300"/>
        </a:spcBef>
        <a:spcAft>
          <a:spcPct val="0"/>
        </a:spcAft>
        <a:buClr>
          <a:srgbClr val="F79D00"/>
        </a:buClr>
        <a:buSzPct val="50000"/>
        <a:buFont typeface="Wingdings" pitchFamily="2" charset="2"/>
        <a:buChar char=""/>
        <a:defRPr sz="1100">
          <a:solidFill>
            <a:schemeClr val="tx1"/>
          </a:solidFill>
          <a:latin typeface="Arial" panose="020B0604020202020204" pitchFamily="34" charset="0"/>
          <a:cs typeface="+mn-cs"/>
        </a:defRPr>
      </a:lvl2pPr>
      <a:lvl3pPr marL="609600" indent="-98425" algn="l" rtl="0" eaLnBrk="0" fontAlgn="base" hangingPunct="0">
        <a:lnSpc>
          <a:spcPts val="1300"/>
        </a:lnSpc>
        <a:spcBef>
          <a:spcPts val="300"/>
        </a:spcBef>
        <a:spcAft>
          <a:spcPct val="0"/>
        </a:spcAft>
        <a:buClr>
          <a:srgbClr val="F79D00"/>
        </a:buClr>
        <a:buFont typeface="Arial" panose="020B0604020202020204" pitchFamily="34" charset="0"/>
        <a:buChar char="-"/>
        <a:defRPr sz="1100">
          <a:solidFill>
            <a:schemeClr val="tx1"/>
          </a:solidFill>
          <a:latin typeface="Arial" panose="020B0604020202020204" pitchFamily="34" charset="0"/>
          <a:cs typeface="+mn-cs"/>
        </a:defRPr>
      </a:lvl3pPr>
      <a:lvl4pPr marL="3600450" indent="-381000" algn="l" rtl="0" eaLnBrk="0" fontAlgn="base" hangingPunct="0">
        <a:spcBef>
          <a:spcPct val="20000"/>
        </a:spcBef>
        <a:spcAft>
          <a:spcPct val="0"/>
        </a:spcAft>
        <a:defRPr sz="1100">
          <a:solidFill>
            <a:schemeClr val="tx1"/>
          </a:solidFill>
          <a:latin typeface="Arial" panose="020B0604020202020204" pitchFamily="34" charset="0"/>
          <a:cs typeface="+mn-cs"/>
        </a:defRPr>
      </a:lvl4pPr>
      <a:lvl5pPr marL="4160838" indent="-381000" algn="l" rtl="0" eaLnBrk="0" fontAlgn="base" hangingPunct="0">
        <a:spcBef>
          <a:spcPct val="20000"/>
        </a:spcBef>
        <a:spcAft>
          <a:spcPct val="0"/>
        </a:spcAft>
        <a:defRPr sz="1100">
          <a:solidFill>
            <a:schemeClr val="tx1"/>
          </a:solidFill>
          <a:latin typeface="Arial" panose="020B0604020202020204" pitchFamily="34" charset="0"/>
          <a:cs typeface="+mn-cs"/>
        </a:defRPr>
      </a:lvl5pPr>
      <a:lvl6pPr marL="3560763" indent="-381000" algn="l" rtl="0" fontAlgn="base">
        <a:spcBef>
          <a:spcPct val="20000"/>
        </a:spcBef>
        <a:spcAft>
          <a:spcPct val="0"/>
        </a:spcAft>
        <a:defRPr sz="1300">
          <a:solidFill>
            <a:schemeClr val="tx1"/>
          </a:solidFill>
          <a:latin typeface="+mn-lt"/>
          <a:cs typeface="+mn-cs"/>
        </a:defRPr>
      </a:lvl6pPr>
      <a:lvl7pPr marL="4017963" indent="-381000" algn="l" rtl="0" fontAlgn="base">
        <a:spcBef>
          <a:spcPct val="20000"/>
        </a:spcBef>
        <a:spcAft>
          <a:spcPct val="0"/>
        </a:spcAft>
        <a:defRPr sz="1300">
          <a:solidFill>
            <a:schemeClr val="tx1"/>
          </a:solidFill>
          <a:latin typeface="+mn-lt"/>
          <a:cs typeface="+mn-cs"/>
        </a:defRPr>
      </a:lvl7pPr>
      <a:lvl8pPr marL="4475163" indent="-381000" algn="l" rtl="0" fontAlgn="base">
        <a:spcBef>
          <a:spcPct val="20000"/>
        </a:spcBef>
        <a:spcAft>
          <a:spcPct val="0"/>
        </a:spcAft>
        <a:defRPr sz="1300">
          <a:solidFill>
            <a:schemeClr val="tx1"/>
          </a:solidFill>
          <a:latin typeface="+mn-lt"/>
          <a:cs typeface="+mn-cs"/>
        </a:defRPr>
      </a:lvl8pPr>
      <a:lvl9pPr marL="4932363" indent="-381000" algn="l" rtl="0" fontAlgn="base">
        <a:spcBef>
          <a:spcPct val="20000"/>
        </a:spcBef>
        <a:spcAft>
          <a:spcPct val="0"/>
        </a:spcAft>
        <a:defRPr sz="13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8" descr="logo_EDF_sommair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7051" y="6291264"/>
            <a:ext cx="82973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Rectangle 9"/>
          <p:cNvSpPr>
            <a:spLocks noGrp="1" noChangeArrowheads="1"/>
          </p:cNvSpPr>
          <p:nvPr>
            <p:ph type="title"/>
          </p:nvPr>
        </p:nvSpPr>
        <p:spPr bwMode="auto">
          <a:xfrm>
            <a:off x="567267" y="179388"/>
            <a:ext cx="11015133" cy="11430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smtClean="0"/>
              <a:t>CLIQUEZ POUR MODIFIER LE STYLE DU TITRE</a:t>
            </a:r>
          </a:p>
        </p:txBody>
      </p:sp>
      <p:sp>
        <p:nvSpPr>
          <p:cNvPr id="4100" name="Rectangle 14"/>
          <p:cNvSpPr>
            <a:spLocks noGrp="1" noChangeArrowheads="1"/>
          </p:cNvSpPr>
          <p:nvPr>
            <p:ph type="body" idx="1"/>
          </p:nvPr>
        </p:nvSpPr>
        <p:spPr bwMode="auto">
          <a:xfrm>
            <a:off x="573618" y="1600201"/>
            <a:ext cx="581236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p:txBody>
      </p:sp>
      <p:sp>
        <p:nvSpPr>
          <p:cNvPr id="9231" name="Rectangle 15"/>
          <p:cNvSpPr>
            <a:spLocks noGrp="1" noChangeArrowheads="1"/>
          </p:cNvSpPr>
          <p:nvPr>
            <p:ph type="ftr" sz="quarter" idx="3"/>
          </p:nvPr>
        </p:nvSpPr>
        <p:spPr bwMode="auto">
          <a:xfrm>
            <a:off x="9873414" y="6375400"/>
            <a:ext cx="1728037" cy="15388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1" hangingPunct="1">
              <a:defRPr>
                <a:latin typeface="Arial" charset="0"/>
                <a:cs typeface="Arial" charset="0"/>
              </a:defRPr>
            </a:lvl1pPr>
          </a:lstStyle>
          <a:p>
            <a:pPr fontAlgn="base">
              <a:spcBef>
                <a:spcPct val="0"/>
              </a:spcBef>
              <a:spcAft>
                <a:spcPct val="0"/>
              </a:spcAft>
              <a:defRPr/>
            </a:pPr>
            <a:r>
              <a:rPr lang="de-DE" sz="1000" smtClean="0">
                <a:solidFill>
                  <a:srgbClr val="808080"/>
                </a:solidFill>
              </a:rPr>
              <a:t>EDF SEI - CCP du 17/11/2020</a:t>
            </a:r>
            <a:endParaRPr lang="fr-FR" sz="1000">
              <a:solidFill>
                <a:srgbClr val="808080"/>
              </a:solidFill>
            </a:endParaRPr>
          </a:p>
        </p:txBody>
      </p:sp>
    </p:spTree>
    <p:extLst>
      <p:ext uri="{BB962C8B-B14F-4D97-AF65-F5344CB8AC3E}">
        <p14:creationId xmlns:p14="http://schemas.microsoft.com/office/powerpoint/2010/main" val="422377255"/>
      </p:ext>
    </p:extLst>
  </p:cSld>
  <p:clrMap bg1="lt1" tx1="dk1" bg2="lt2" tx2="dk2" accent1="accent1" accent2="accent2" accent3="accent3" accent4="accent4" accent5="accent5" accent6="accent6" hlink="hlink" folHlink="folHlink"/>
  <p:hf hdr="0" dt="0"/>
  <p:txStyles>
    <p:titleStyle>
      <a:lvl1pPr algn="l" rtl="0" eaLnBrk="0" fontAlgn="base" hangingPunct="0">
        <a:spcBef>
          <a:spcPct val="0"/>
        </a:spcBef>
        <a:spcAft>
          <a:spcPct val="0"/>
        </a:spcAft>
        <a:defRPr sz="2800" cap="all">
          <a:solidFill>
            <a:srgbClr val="001A70"/>
          </a:solidFill>
          <a:latin typeface="Arial" panose="020B0604020202020204" pitchFamily="34" charset="0"/>
          <a:ea typeface="+mj-ea"/>
          <a:cs typeface="+mj-cs"/>
        </a:defRPr>
      </a:lvl1pPr>
      <a:lvl2pPr algn="l" rtl="0" eaLnBrk="0" fontAlgn="base" hangingPunct="0">
        <a:spcBef>
          <a:spcPct val="0"/>
        </a:spcBef>
        <a:spcAft>
          <a:spcPct val="0"/>
        </a:spcAft>
        <a:defRPr sz="2800">
          <a:solidFill>
            <a:srgbClr val="001A70"/>
          </a:solidFill>
          <a:latin typeface="Arial" charset="0"/>
          <a:cs typeface="Arial" charset="0"/>
        </a:defRPr>
      </a:lvl2pPr>
      <a:lvl3pPr algn="l" rtl="0" eaLnBrk="0" fontAlgn="base" hangingPunct="0">
        <a:spcBef>
          <a:spcPct val="0"/>
        </a:spcBef>
        <a:spcAft>
          <a:spcPct val="0"/>
        </a:spcAft>
        <a:defRPr sz="2800">
          <a:solidFill>
            <a:srgbClr val="001A70"/>
          </a:solidFill>
          <a:latin typeface="Arial" charset="0"/>
          <a:cs typeface="Arial" charset="0"/>
        </a:defRPr>
      </a:lvl3pPr>
      <a:lvl4pPr algn="l" rtl="0" eaLnBrk="0" fontAlgn="base" hangingPunct="0">
        <a:spcBef>
          <a:spcPct val="0"/>
        </a:spcBef>
        <a:spcAft>
          <a:spcPct val="0"/>
        </a:spcAft>
        <a:defRPr sz="2800">
          <a:solidFill>
            <a:srgbClr val="001A70"/>
          </a:solidFill>
          <a:latin typeface="Arial" charset="0"/>
          <a:cs typeface="Arial" charset="0"/>
        </a:defRPr>
      </a:lvl4pPr>
      <a:lvl5pPr algn="l" rtl="0" eaLnBrk="0" fontAlgn="base" hangingPunct="0">
        <a:spcBef>
          <a:spcPct val="0"/>
        </a:spcBef>
        <a:spcAft>
          <a:spcPct val="0"/>
        </a:spcAft>
        <a:defRPr sz="2800">
          <a:solidFill>
            <a:srgbClr val="001A70"/>
          </a:solidFill>
          <a:latin typeface="Arial" charset="0"/>
          <a:cs typeface="Arial" charset="0"/>
        </a:defRPr>
      </a:lvl5pPr>
      <a:lvl6pPr marL="457200" algn="l" rtl="0" fontAlgn="base">
        <a:spcBef>
          <a:spcPct val="0"/>
        </a:spcBef>
        <a:spcAft>
          <a:spcPct val="0"/>
        </a:spcAft>
        <a:defRPr sz="4400" b="1">
          <a:solidFill>
            <a:schemeClr val="accent1"/>
          </a:solidFill>
          <a:latin typeface="Arial" charset="0"/>
          <a:cs typeface="Arial" charset="0"/>
        </a:defRPr>
      </a:lvl6pPr>
      <a:lvl7pPr marL="914400" algn="l" rtl="0" fontAlgn="base">
        <a:spcBef>
          <a:spcPct val="0"/>
        </a:spcBef>
        <a:spcAft>
          <a:spcPct val="0"/>
        </a:spcAft>
        <a:defRPr sz="4400" b="1">
          <a:solidFill>
            <a:schemeClr val="accent1"/>
          </a:solidFill>
          <a:latin typeface="Arial" charset="0"/>
          <a:cs typeface="Arial" charset="0"/>
        </a:defRPr>
      </a:lvl7pPr>
      <a:lvl8pPr marL="1371600" algn="l" rtl="0" fontAlgn="base">
        <a:spcBef>
          <a:spcPct val="0"/>
        </a:spcBef>
        <a:spcAft>
          <a:spcPct val="0"/>
        </a:spcAft>
        <a:defRPr sz="4400" b="1">
          <a:solidFill>
            <a:schemeClr val="accent1"/>
          </a:solidFill>
          <a:latin typeface="Arial" charset="0"/>
          <a:cs typeface="Arial" charset="0"/>
        </a:defRPr>
      </a:lvl8pPr>
      <a:lvl9pPr marL="1828800" algn="l" rtl="0" fontAlgn="base">
        <a:spcBef>
          <a:spcPct val="0"/>
        </a:spcBef>
        <a:spcAft>
          <a:spcPct val="0"/>
        </a:spcAft>
        <a:defRPr sz="4400" b="1">
          <a:solidFill>
            <a:schemeClr val="accent1"/>
          </a:solidFill>
          <a:latin typeface="Arial" charset="0"/>
          <a:cs typeface="Arial" charset="0"/>
        </a:defRPr>
      </a:lvl9pPr>
    </p:titleStyle>
    <p:bodyStyle>
      <a:lvl1pPr marL="134938" indent="-134938" algn="l" rtl="0" eaLnBrk="0" fontAlgn="base" hangingPunct="0">
        <a:lnSpc>
          <a:spcPts val="1300"/>
        </a:lnSpc>
        <a:spcBef>
          <a:spcPts val="300"/>
        </a:spcBef>
        <a:spcAft>
          <a:spcPct val="0"/>
        </a:spcAft>
        <a:buClr>
          <a:srgbClr val="F79D00"/>
        </a:buClr>
        <a:buFont typeface="Wingdings" panose="05000000000000000000" pitchFamily="2" charset="2"/>
        <a:buChar char=""/>
        <a:defRPr sz="1100">
          <a:solidFill>
            <a:schemeClr val="tx1"/>
          </a:solidFill>
          <a:latin typeface="Arial" panose="020B0604020202020204" pitchFamily="34" charset="0"/>
          <a:ea typeface="+mn-ea"/>
          <a:cs typeface="+mn-cs"/>
        </a:defRPr>
      </a:lvl1pPr>
      <a:lvl2pPr marL="412750" indent="-142875" algn="l" rtl="0" eaLnBrk="0" fontAlgn="base" hangingPunct="0">
        <a:lnSpc>
          <a:spcPts val="1300"/>
        </a:lnSpc>
        <a:spcBef>
          <a:spcPts val="300"/>
        </a:spcBef>
        <a:spcAft>
          <a:spcPct val="0"/>
        </a:spcAft>
        <a:buClr>
          <a:srgbClr val="F79D00"/>
        </a:buClr>
        <a:buSzPct val="50000"/>
        <a:buFont typeface="Wingdings" pitchFamily="2" charset="2"/>
        <a:buChar char=""/>
        <a:defRPr sz="1100">
          <a:solidFill>
            <a:schemeClr val="tx1"/>
          </a:solidFill>
          <a:latin typeface="Arial" panose="020B0604020202020204" pitchFamily="34" charset="0"/>
          <a:cs typeface="+mn-cs"/>
        </a:defRPr>
      </a:lvl2pPr>
      <a:lvl3pPr marL="609600" indent="-98425" algn="l" rtl="0" eaLnBrk="0" fontAlgn="base" hangingPunct="0">
        <a:lnSpc>
          <a:spcPts val="1300"/>
        </a:lnSpc>
        <a:spcBef>
          <a:spcPts val="300"/>
        </a:spcBef>
        <a:spcAft>
          <a:spcPct val="0"/>
        </a:spcAft>
        <a:buClr>
          <a:srgbClr val="F79D00"/>
        </a:buClr>
        <a:buFont typeface="Arial" panose="020B0604020202020204" pitchFamily="34" charset="0"/>
        <a:buChar char="-"/>
        <a:defRPr sz="1100">
          <a:solidFill>
            <a:schemeClr val="tx1"/>
          </a:solidFill>
          <a:latin typeface="Arial" panose="020B0604020202020204" pitchFamily="34" charset="0"/>
          <a:cs typeface="+mn-cs"/>
        </a:defRPr>
      </a:lvl3pPr>
      <a:lvl4pPr marL="3600450" indent="-381000" algn="l" rtl="0" eaLnBrk="0" fontAlgn="base" hangingPunct="0">
        <a:spcBef>
          <a:spcPct val="20000"/>
        </a:spcBef>
        <a:spcAft>
          <a:spcPct val="0"/>
        </a:spcAft>
        <a:defRPr sz="1100">
          <a:solidFill>
            <a:schemeClr val="tx1"/>
          </a:solidFill>
          <a:latin typeface="Arial" panose="020B0604020202020204" pitchFamily="34" charset="0"/>
          <a:cs typeface="+mn-cs"/>
        </a:defRPr>
      </a:lvl4pPr>
      <a:lvl5pPr marL="4160838" indent="-381000" algn="l" rtl="0" eaLnBrk="0" fontAlgn="base" hangingPunct="0">
        <a:spcBef>
          <a:spcPct val="20000"/>
        </a:spcBef>
        <a:spcAft>
          <a:spcPct val="0"/>
        </a:spcAft>
        <a:defRPr sz="1100">
          <a:solidFill>
            <a:schemeClr val="tx1"/>
          </a:solidFill>
          <a:latin typeface="Arial" panose="020B0604020202020204" pitchFamily="34" charset="0"/>
          <a:cs typeface="+mn-cs"/>
        </a:defRPr>
      </a:lvl5pPr>
      <a:lvl6pPr marL="3560763" indent="-381000" algn="l" rtl="0" fontAlgn="base">
        <a:spcBef>
          <a:spcPct val="20000"/>
        </a:spcBef>
        <a:spcAft>
          <a:spcPct val="0"/>
        </a:spcAft>
        <a:defRPr sz="1300">
          <a:solidFill>
            <a:schemeClr val="tx1"/>
          </a:solidFill>
          <a:latin typeface="+mn-lt"/>
          <a:cs typeface="+mn-cs"/>
        </a:defRPr>
      </a:lvl6pPr>
      <a:lvl7pPr marL="4017963" indent="-381000" algn="l" rtl="0" fontAlgn="base">
        <a:spcBef>
          <a:spcPct val="20000"/>
        </a:spcBef>
        <a:spcAft>
          <a:spcPct val="0"/>
        </a:spcAft>
        <a:defRPr sz="1300">
          <a:solidFill>
            <a:schemeClr val="tx1"/>
          </a:solidFill>
          <a:latin typeface="+mn-lt"/>
          <a:cs typeface="+mn-cs"/>
        </a:defRPr>
      </a:lvl7pPr>
      <a:lvl8pPr marL="4475163" indent="-381000" algn="l" rtl="0" fontAlgn="base">
        <a:spcBef>
          <a:spcPct val="20000"/>
        </a:spcBef>
        <a:spcAft>
          <a:spcPct val="0"/>
        </a:spcAft>
        <a:defRPr sz="1300">
          <a:solidFill>
            <a:schemeClr val="tx1"/>
          </a:solidFill>
          <a:latin typeface="+mn-lt"/>
          <a:cs typeface="+mn-cs"/>
        </a:defRPr>
      </a:lvl8pPr>
      <a:lvl9pPr marL="4932363" indent="-381000" algn="l" rtl="0" fontAlgn="base">
        <a:spcBef>
          <a:spcPct val="20000"/>
        </a:spcBef>
        <a:spcAft>
          <a:spcPct val="0"/>
        </a:spcAft>
        <a:defRPr sz="13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8" descr="logo_EDF_sommair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7051" y="6291264"/>
            <a:ext cx="82973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Rectangle 9"/>
          <p:cNvSpPr>
            <a:spLocks noGrp="1" noChangeArrowheads="1"/>
          </p:cNvSpPr>
          <p:nvPr>
            <p:ph type="title"/>
          </p:nvPr>
        </p:nvSpPr>
        <p:spPr bwMode="auto">
          <a:xfrm>
            <a:off x="567267" y="179388"/>
            <a:ext cx="11015133" cy="11430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smtClean="0"/>
              <a:t>CLIQUEZ POUR MODIFIER LE STYLE DU TITRE</a:t>
            </a:r>
          </a:p>
        </p:txBody>
      </p:sp>
      <p:sp>
        <p:nvSpPr>
          <p:cNvPr id="4100" name="Rectangle 14"/>
          <p:cNvSpPr>
            <a:spLocks noGrp="1" noChangeArrowheads="1"/>
          </p:cNvSpPr>
          <p:nvPr>
            <p:ph type="body" idx="1"/>
          </p:nvPr>
        </p:nvSpPr>
        <p:spPr bwMode="auto">
          <a:xfrm>
            <a:off x="573618" y="1600201"/>
            <a:ext cx="581236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p:txBody>
      </p:sp>
      <p:sp>
        <p:nvSpPr>
          <p:cNvPr id="9231" name="Rectangle 15"/>
          <p:cNvSpPr>
            <a:spLocks noGrp="1" noChangeArrowheads="1"/>
          </p:cNvSpPr>
          <p:nvPr>
            <p:ph type="ftr" sz="quarter" idx="3"/>
          </p:nvPr>
        </p:nvSpPr>
        <p:spPr bwMode="auto">
          <a:xfrm>
            <a:off x="9873414" y="6375400"/>
            <a:ext cx="1728037" cy="15388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1" hangingPunct="1">
              <a:defRPr>
                <a:latin typeface="Arial" charset="0"/>
                <a:cs typeface="Arial" charset="0"/>
              </a:defRPr>
            </a:lvl1pPr>
          </a:lstStyle>
          <a:p>
            <a:pPr fontAlgn="base">
              <a:spcBef>
                <a:spcPct val="0"/>
              </a:spcBef>
              <a:spcAft>
                <a:spcPct val="0"/>
              </a:spcAft>
              <a:defRPr/>
            </a:pPr>
            <a:r>
              <a:rPr lang="de-DE" sz="1000" smtClean="0">
                <a:solidFill>
                  <a:srgbClr val="808080"/>
                </a:solidFill>
              </a:rPr>
              <a:t>EDF SEI - CCP du 17/11/2020</a:t>
            </a:r>
            <a:endParaRPr lang="fr-FR" sz="1000">
              <a:solidFill>
                <a:srgbClr val="808080"/>
              </a:solidFill>
            </a:endParaRPr>
          </a:p>
        </p:txBody>
      </p:sp>
    </p:spTree>
    <p:extLst>
      <p:ext uri="{BB962C8B-B14F-4D97-AF65-F5344CB8AC3E}">
        <p14:creationId xmlns:p14="http://schemas.microsoft.com/office/powerpoint/2010/main" val="2833335555"/>
      </p:ext>
    </p:extLst>
  </p:cSld>
  <p:clrMap bg1="lt1" tx1="dk1" bg2="lt2" tx2="dk2" accent1="accent1" accent2="accent2" accent3="accent3" accent4="accent4" accent5="accent5" accent6="accent6" hlink="hlink" folHlink="folHlink"/>
  <p:hf hdr="0" dt="0"/>
  <p:txStyles>
    <p:titleStyle>
      <a:lvl1pPr algn="l" rtl="0" eaLnBrk="0" fontAlgn="base" hangingPunct="0">
        <a:spcBef>
          <a:spcPct val="0"/>
        </a:spcBef>
        <a:spcAft>
          <a:spcPct val="0"/>
        </a:spcAft>
        <a:defRPr sz="2800" cap="all">
          <a:solidFill>
            <a:srgbClr val="001A70"/>
          </a:solidFill>
          <a:latin typeface="Arial" panose="020B0604020202020204" pitchFamily="34" charset="0"/>
          <a:ea typeface="+mj-ea"/>
          <a:cs typeface="+mj-cs"/>
        </a:defRPr>
      </a:lvl1pPr>
      <a:lvl2pPr algn="l" rtl="0" eaLnBrk="0" fontAlgn="base" hangingPunct="0">
        <a:spcBef>
          <a:spcPct val="0"/>
        </a:spcBef>
        <a:spcAft>
          <a:spcPct val="0"/>
        </a:spcAft>
        <a:defRPr sz="2800">
          <a:solidFill>
            <a:srgbClr val="001A70"/>
          </a:solidFill>
          <a:latin typeface="Arial" charset="0"/>
          <a:cs typeface="Arial" charset="0"/>
        </a:defRPr>
      </a:lvl2pPr>
      <a:lvl3pPr algn="l" rtl="0" eaLnBrk="0" fontAlgn="base" hangingPunct="0">
        <a:spcBef>
          <a:spcPct val="0"/>
        </a:spcBef>
        <a:spcAft>
          <a:spcPct val="0"/>
        </a:spcAft>
        <a:defRPr sz="2800">
          <a:solidFill>
            <a:srgbClr val="001A70"/>
          </a:solidFill>
          <a:latin typeface="Arial" charset="0"/>
          <a:cs typeface="Arial" charset="0"/>
        </a:defRPr>
      </a:lvl3pPr>
      <a:lvl4pPr algn="l" rtl="0" eaLnBrk="0" fontAlgn="base" hangingPunct="0">
        <a:spcBef>
          <a:spcPct val="0"/>
        </a:spcBef>
        <a:spcAft>
          <a:spcPct val="0"/>
        </a:spcAft>
        <a:defRPr sz="2800">
          <a:solidFill>
            <a:srgbClr val="001A70"/>
          </a:solidFill>
          <a:latin typeface="Arial" charset="0"/>
          <a:cs typeface="Arial" charset="0"/>
        </a:defRPr>
      </a:lvl4pPr>
      <a:lvl5pPr algn="l" rtl="0" eaLnBrk="0" fontAlgn="base" hangingPunct="0">
        <a:spcBef>
          <a:spcPct val="0"/>
        </a:spcBef>
        <a:spcAft>
          <a:spcPct val="0"/>
        </a:spcAft>
        <a:defRPr sz="2800">
          <a:solidFill>
            <a:srgbClr val="001A70"/>
          </a:solidFill>
          <a:latin typeface="Arial" charset="0"/>
          <a:cs typeface="Arial" charset="0"/>
        </a:defRPr>
      </a:lvl5pPr>
      <a:lvl6pPr marL="457200" algn="l" rtl="0" fontAlgn="base">
        <a:spcBef>
          <a:spcPct val="0"/>
        </a:spcBef>
        <a:spcAft>
          <a:spcPct val="0"/>
        </a:spcAft>
        <a:defRPr sz="4400" b="1">
          <a:solidFill>
            <a:schemeClr val="accent1"/>
          </a:solidFill>
          <a:latin typeface="Arial" charset="0"/>
          <a:cs typeface="Arial" charset="0"/>
        </a:defRPr>
      </a:lvl6pPr>
      <a:lvl7pPr marL="914400" algn="l" rtl="0" fontAlgn="base">
        <a:spcBef>
          <a:spcPct val="0"/>
        </a:spcBef>
        <a:spcAft>
          <a:spcPct val="0"/>
        </a:spcAft>
        <a:defRPr sz="4400" b="1">
          <a:solidFill>
            <a:schemeClr val="accent1"/>
          </a:solidFill>
          <a:latin typeface="Arial" charset="0"/>
          <a:cs typeface="Arial" charset="0"/>
        </a:defRPr>
      </a:lvl7pPr>
      <a:lvl8pPr marL="1371600" algn="l" rtl="0" fontAlgn="base">
        <a:spcBef>
          <a:spcPct val="0"/>
        </a:spcBef>
        <a:spcAft>
          <a:spcPct val="0"/>
        </a:spcAft>
        <a:defRPr sz="4400" b="1">
          <a:solidFill>
            <a:schemeClr val="accent1"/>
          </a:solidFill>
          <a:latin typeface="Arial" charset="0"/>
          <a:cs typeface="Arial" charset="0"/>
        </a:defRPr>
      </a:lvl8pPr>
      <a:lvl9pPr marL="1828800" algn="l" rtl="0" fontAlgn="base">
        <a:spcBef>
          <a:spcPct val="0"/>
        </a:spcBef>
        <a:spcAft>
          <a:spcPct val="0"/>
        </a:spcAft>
        <a:defRPr sz="4400" b="1">
          <a:solidFill>
            <a:schemeClr val="accent1"/>
          </a:solidFill>
          <a:latin typeface="Arial" charset="0"/>
          <a:cs typeface="Arial" charset="0"/>
        </a:defRPr>
      </a:lvl9pPr>
    </p:titleStyle>
    <p:bodyStyle>
      <a:lvl1pPr marL="134938" indent="-134938" algn="l" rtl="0" eaLnBrk="0" fontAlgn="base" hangingPunct="0">
        <a:lnSpc>
          <a:spcPts val="1300"/>
        </a:lnSpc>
        <a:spcBef>
          <a:spcPts val="300"/>
        </a:spcBef>
        <a:spcAft>
          <a:spcPct val="0"/>
        </a:spcAft>
        <a:buClr>
          <a:srgbClr val="F79D00"/>
        </a:buClr>
        <a:buFont typeface="Wingdings" panose="05000000000000000000" pitchFamily="2" charset="2"/>
        <a:buChar char=""/>
        <a:defRPr sz="1100">
          <a:solidFill>
            <a:schemeClr val="tx1"/>
          </a:solidFill>
          <a:latin typeface="Arial" panose="020B0604020202020204" pitchFamily="34" charset="0"/>
          <a:ea typeface="+mn-ea"/>
          <a:cs typeface="+mn-cs"/>
        </a:defRPr>
      </a:lvl1pPr>
      <a:lvl2pPr marL="412750" indent="-142875" algn="l" rtl="0" eaLnBrk="0" fontAlgn="base" hangingPunct="0">
        <a:lnSpc>
          <a:spcPts val="1300"/>
        </a:lnSpc>
        <a:spcBef>
          <a:spcPts val="300"/>
        </a:spcBef>
        <a:spcAft>
          <a:spcPct val="0"/>
        </a:spcAft>
        <a:buClr>
          <a:srgbClr val="F79D00"/>
        </a:buClr>
        <a:buSzPct val="50000"/>
        <a:buFont typeface="Wingdings" pitchFamily="2" charset="2"/>
        <a:buChar char=""/>
        <a:defRPr sz="1100">
          <a:solidFill>
            <a:schemeClr val="tx1"/>
          </a:solidFill>
          <a:latin typeface="Arial" panose="020B0604020202020204" pitchFamily="34" charset="0"/>
          <a:cs typeface="+mn-cs"/>
        </a:defRPr>
      </a:lvl2pPr>
      <a:lvl3pPr marL="609600" indent="-98425" algn="l" rtl="0" eaLnBrk="0" fontAlgn="base" hangingPunct="0">
        <a:lnSpc>
          <a:spcPts val="1300"/>
        </a:lnSpc>
        <a:spcBef>
          <a:spcPts val="300"/>
        </a:spcBef>
        <a:spcAft>
          <a:spcPct val="0"/>
        </a:spcAft>
        <a:buClr>
          <a:srgbClr val="F79D00"/>
        </a:buClr>
        <a:buFont typeface="Arial" panose="020B0604020202020204" pitchFamily="34" charset="0"/>
        <a:buChar char="-"/>
        <a:defRPr sz="1100">
          <a:solidFill>
            <a:schemeClr val="tx1"/>
          </a:solidFill>
          <a:latin typeface="Arial" panose="020B0604020202020204" pitchFamily="34" charset="0"/>
          <a:cs typeface="+mn-cs"/>
        </a:defRPr>
      </a:lvl3pPr>
      <a:lvl4pPr marL="3600450" indent="-381000" algn="l" rtl="0" eaLnBrk="0" fontAlgn="base" hangingPunct="0">
        <a:spcBef>
          <a:spcPct val="20000"/>
        </a:spcBef>
        <a:spcAft>
          <a:spcPct val="0"/>
        </a:spcAft>
        <a:defRPr sz="1100">
          <a:solidFill>
            <a:schemeClr val="tx1"/>
          </a:solidFill>
          <a:latin typeface="Arial" panose="020B0604020202020204" pitchFamily="34" charset="0"/>
          <a:cs typeface="+mn-cs"/>
        </a:defRPr>
      </a:lvl4pPr>
      <a:lvl5pPr marL="4160838" indent="-381000" algn="l" rtl="0" eaLnBrk="0" fontAlgn="base" hangingPunct="0">
        <a:spcBef>
          <a:spcPct val="20000"/>
        </a:spcBef>
        <a:spcAft>
          <a:spcPct val="0"/>
        </a:spcAft>
        <a:defRPr sz="1100">
          <a:solidFill>
            <a:schemeClr val="tx1"/>
          </a:solidFill>
          <a:latin typeface="Arial" panose="020B0604020202020204" pitchFamily="34" charset="0"/>
          <a:cs typeface="+mn-cs"/>
        </a:defRPr>
      </a:lvl5pPr>
      <a:lvl6pPr marL="3560763" indent="-381000" algn="l" rtl="0" fontAlgn="base">
        <a:spcBef>
          <a:spcPct val="20000"/>
        </a:spcBef>
        <a:spcAft>
          <a:spcPct val="0"/>
        </a:spcAft>
        <a:defRPr sz="1300">
          <a:solidFill>
            <a:schemeClr val="tx1"/>
          </a:solidFill>
          <a:latin typeface="+mn-lt"/>
          <a:cs typeface="+mn-cs"/>
        </a:defRPr>
      </a:lvl6pPr>
      <a:lvl7pPr marL="4017963" indent="-381000" algn="l" rtl="0" fontAlgn="base">
        <a:spcBef>
          <a:spcPct val="20000"/>
        </a:spcBef>
        <a:spcAft>
          <a:spcPct val="0"/>
        </a:spcAft>
        <a:defRPr sz="1300">
          <a:solidFill>
            <a:schemeClr val="tx1"/>
          </a:solidFill>
          <a:latin typeface="+mn-lt"/>
          <a:cs typeface="+mn-cs"/>
        </a:defRPr>
      </a:lvl7pPr>
      <a:lvl8pPr marL="4475163" indent="-381000" algn="l" rtl="0" fontAlgn="base">
        <a:spcBef>
          <a:spcPct val="20000"/>
        </a:spcBef>
        <a:spcAft>
          <a:spcPct val="0"/>
        </a:spcAft>
        <a:defRPr sz="1300">
          <a:solidFill>
            <a:schemeClr val="tx1"/>
          </a:solidFill>
          <a:latin typeface="+mn-lt"/>
          <a:cs typeface="+mn-cs"/>
        </a:defRPr>
      </a:lvl8pPr>
      <a:lvl9pPr marL="4932363" indent="-381000" algn="l" rtl="0" fontAlgn="base">
        <a:spcBef>
          <a:spcPct val="20000"/>
        </a:spcBef>
        <a:spcAft>
          <a:spcPct val="0"/>
        </a:spcAft>
        <a:defRPr sz="13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8" descr="logo_EDF_sommair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7051" y="6291264"/>
            <a:ext cx="82973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Rectangle 9"/>
          <p:cNvSpPr>
            <a:spLocks noGrp="1" noChangeArrowheads="1"/>
          </p:cNvSpPr>
          <p:nvPr>
            <p:ph type="title"/>
          </p:nvPr>
        </p:nvSpPr>
        <p:spPr bwMode="auto">
          <a:xfrm>
            <a:off x="567267" y="179388"/>
            <a:ext cx="11015133" cy="11430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smtClean="0"/>
              <a:t>CLIQUEZ POUR MODIFIER LE STYLE DU TITRE</a:t>
            </a:r>
          </a:p>
        </p:txBody>
      </p:sp>
      <p:sp>
        <p:nvSpPr>
          <p:cNvPr id="4100" name="Rectangle 14"/>
          <p:cNvSpPr>
            <a:spLocks noGrp="1" noChangeArrowheads="1"/>
          </p:cNvSpPr>
          <p:nvPr>
            <p:ph type="body" idx="1"/>
          </p:nvPr>
        </p:nvSpPr>
        <p:spPr bwMode="auto">
          <a:xfrm>
            <a:off x="573618" y="1600201"/>
            <a:ext cx="581236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p:txBody>
      </p:sp>
      <p:sp>
        <p:nvSpPr>
          <p:cNvPr id="9231" name="Rectangle 15"/>
          <p:cNvSpPr>
            <a:spLocks noGrp="1" noChangeArrowheads="1"/>
          </p:cNvSpPr>
          <p:nvPr>
            <p:ph type="ftr" sz="quarter" idx="3"/>
          </p:nvPr>
        </p:nvSpPr>
        <p:spPr bwMode="auto">
          <a:xfrm>
            <a:off x="9873414" y="6375400"/>
            <a:ext cx="1728037" cy="15388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1" hangingPunct="1">
              <a:defRPr>
                <a:latin typeface="Arial" charset="0"/>
                <a:cs typeface="Arial" charset="0"/>
              </a:defRPr>
            </a:lvl1pPr>
          </a:lstStyle>
          <a:p>
            <a:pPr fontAlgn="base">
              <a:spcBef>
                <a:spcPct val="0"/>
              </a:spcBef>
              <a:spcAft>
                <a:spcPct val="0"/>
              </a:spcAft>
              <a:defRPr/>
            </a:pPr>
            <a:r>
              <a:rPr lang="de-DE" sz="1000" smtClean="0">
                <a:solidFill>
                  <a:srgbClr val="808080"/>
                </a:solidFill>
              </a:rPr>
              <a:t>EDF SEI - CCP du 17/11/2020</a:t>
            </a:r>
            <a:endParaRPr lang="fr-FR" sz="1000">
              <a:solidFill>
                <a:srgbClr val="808080"/>
              </a:solidFill>
            </a:endParaRPr>
          </a:p>
        </p:txBody>
      </p:sp>
    </p:spTree>
    <p:extLst>
      <p:ext uri="{BB962C8B-B14F-4D97-AF65-F5344CB8AC3E}">
        <p14:creationId xmlns:p14="http://schemas.microsoft.com/office/powerpoint/2010/main" val="88020543"/>
      </p:ext>
    </p:extLst>
  </p:cSld>
  <p:clrMap bg1="lt1" tx1="dk1" bg2="lt2" tx2="dk2" accent1="accent1" accent2="accent2" accent3="accent3" accent4="accent4" accent5="accent5" accent6="accent6" hlink="hlink" folHlink="folHlink"/>
  <p:hf hdr="0" dt="0"/>
  <p:txStyles>
    <p:titleStyle>
      <a:lvl1pPr algn="l" rtl="0" eaLnBrk="0" fontAlgn="base" hangingPunct="0">
        <a:spcBef>
          <a:spcPct val="0"/>
        </a:spcBef>
        <a:spcAft>
          <a:spcPct val="0"/>
        </a:spcAft>
        <a:defRPr sz="2800" cap="all">
          <a:solidFill>
            <a:srgbClr val="001A70"/>
          </a:solidFill>
          <a:latin typeface="Arial" panose="020B0604020202020204" pitchFamily="34" charset="0"/>
          <a:ea typeface="+mj-ea"/>
          <a:cs typeface="+mj-cs"/>
        </a:defRPr>
      </a:lvl1pPr>
      <a:lvl2pPr algn="l" rtl="0" eaLnBrk="0" fontAlgn="base" hangingPunct="0">
        <a:spcBef>
          <a:spcPct val="0"/>
        </a:spcBef>
        <a:spcAft>
          <a:spcPct val="0"/>
        </a:spcAft>
        <a:defRPr sz="2800">
          <a:solidFill>
            <a:srgbClr val="001A70"/>
          </a:solidFill>
          <a:latin typeface="Arial" charset="0"/>
          <a:cs typeface="Arial" charset="0"/>
        </a:defRPr>
      </a:lvl2pPr>
      <a:lvl3pPr algn="l" rtl="0" eaLnBrk="0" fontAlgn="base" hangingPunct="0">
        <a:spcBef>
          <a:spcPct val="0"/>
        </a:spcBef>
        <a:spcAft>
          <a:spcPct val="0"/>
        </a:spcAft>
        <a:defRPr sz="2800">
          <a:solidFill>
            <a:srgbClr val="001A70"/>
          </a:solidFill>
          <a:latin typeface="Arial" charset="0"/>
          <a:cs typeface="Arial" charset="0"/>
        </a:defRPr>
      </a:lvl3pPr>
      <a:lvl4pPr algn="l" rtl="0" eaLnBrk="0" fontAlgn="base" hangingPunct="0">
        <a:spcBef>
          <a:spcPct val="0"/>
        </a:spcBef>
        <a:spcAft>
          <a:spcPct val="0"/>
        </a:spcAft>
        <a:defRPr sz="2800">
          <a:solidFill>
            <a:srgbClr val="001A70"/>
          </a:solidFill>
          <a:latin typeface="Arial" charset="0"/>
          <a:cs typeface="Arial" charset="0"/>
        </a:defRPr>
      </a:lvl4pPr>
      <a:lvl5pPr algn="l" rtl="0" eaLnBrk="0" fontAlgn="base" hangingPunct="0">
        <a:spcBef>
          <a:spcPct val="0"/>
        </a:spcBef>
        <a:spcAft>
          <a:spcPct val="0"/>
        </a:spcAft>
        <a:defRPr sz="2800">
          <a:solidFill>
            <a:srgbClr val="001A70"/>
          </a:solidFill>
          <a:latin typeface="Arial" charset="0"/>
          <a:cs typeface="Arial" charset="0"/>
        </a:defRPr>
      </a:lvl5pPr>
      <a:lvl6pPr marL="457200" algn="l" rtl="0" fontAlgn="base">
        <a:spcBef>
          <a:spcPct val="0"/>
        </a:spcBef>
        <a:spcAft>
          <a:spcPct val="0"/>
        </a:spcAft>
        <a:defRPr sz="4400" b="1">
          <a:solidFill>
            <a:schemeClr val="accent1"/>
          </a:solidFill>
          <a:latin typeface="Arial" charset="0"/>
          <a:cs typeface="Arial" charset="0"/>
        </a:defRPr>
      </a:lvl6pPr>
      <a:lvl7pPr marL="914400" algn="l" rtl="0" fontAlgn="base">
        <a:spcBef>
          <a:spcPct val="0"/>
        </a:spcBef>
        <a:spcAft>
          <a:spcPct val="0"/>
        </a:spcAft>
        <a:defRPr sz="4400" b="1">
          <a:solidFill>
            <a:schemeClr val="accent1"/>
          </a:solidFill>
          <a:latin typeface="Arial" charset="0"/>
          <a:cs typeface="Arial" charset="0"/>
        </a:defRPr>
      </a:lvl7pPr>
      <a:lvl8pPr marL="1371600" algn="l" rtl="0" fontAlgn="base">
        <a:spcBef>
          <a:spcPct val="0"/>
        </a:spcBef>
        <a:spcAft>
          <a:spcPct val="0"/>
        </a:spcAft>
        <a:defRPr sz="4400" b="1">
          <a:solidFill>
            <a:schemeClr val="accent1"/>
          </a:solidFill>
          <a:latin typeface="Arial" charset="0"/>
          <a:cs typeface="Arial" charset="0"/>
        </a:defRPr>
      </a:lvl8pPr>
      <a:lvl9pPr marL="1828800" algn="l" rtl="0" fontAlgn="base">
        <a:spcBef>
          <a:spcPct val="0"/>
        </a:spcBef>
        <a:spcAft>
          <a:spcPct val="0"/>
        </a:spcAft>
        <a:defRPr sz="4400" b="1">
          <a:solidFill>
            <a:schemeClr val="accent1"/>
          </a:solidFill>
          <a:latin typeface="Arial" charset="0"/>
          <a:cs typeface="Arial" charset="0"/>
        </a:defRPr>
      </a:lvl9pPr>
    </p:titleStyle>
    <p:bodyStyle>
      <a:lvl1pPr marL="134938" indent="-134938" algn="l" rtl="0" eaLnBrk="0" fontAlgn="base" hangingPunct="0">
        <a:lnSpc>
          <a:spcPts val="1300"/>
        </a:lnSpc>
        <a:spcBef>
          <a:spcPts val="300"/>
        </a:spcBef>
        <a:spcAft>
          <a:spcPct val="0"/>
        </a:spcAft>
        <a:buClr>
          <a:srgbClr val="F79D00"/>
        </a:buClr>
        <a:buFont typeface="Wingdings" panose="05000000000000000000" pitchFamily="2" charset="2"/>
        <a:buChar char=""/>
        <a:defRPr sz="1100">
          <a:solidFill>
            <a:schemeClr val="tx1"/>
          </a:solidFill>
          <a:latin typeface="Arial" panose="020B0604020202020204" pitchFamily="34" charset="0"/>
          <a:ea typeface="+mn-ea"/>
          <a:cs typeface="+mn-cs"/>
        </a:defRPr>
      </a:lvl1pPr>
      <a:lvl2pPr marL="412750" indent="-142875" algn="l" rtl="0" eaLnBrk="0" fontAlgn="base" hangingPunct="0">
        <a:lnSpc>
          <a:spcPts val="1300"/>
        </a:lnSpc>
        <a:spcBef>
          <a:spcPts val="300"/>
        </a:spcBef>
        <a:spcAft>
          <a:spcPct val="0"/>
        </a:spcAft>
        <a:buClr>
          <a:srgbClr val="F79D00"/>
        </a:buClr>
        <a:buSzPct val="50000"/>
        <a:buFont typeface="Wingdings" pitchFamily="2" charset="2"/>
        <a:buChar char=""/>
        <a:defRPr sz="1100">
          <a:solidFill>
            <a:schemeClr val="tx1"/>
          </a:solidFill>
          <a:latin typeface="Arial" panose="020B0604020202020204" pitchFamily="34" charset="0"/>
          <a:cs typeface="+mn-cs"/>
        </a:defRPr>
      </a:lvl2pPr>
      <a:lvl3pPr marL="609600" indent="-98425" algn="l" rtl="0" eaLnBrk="0" fontAlgn="base" hangingPunct="0">
        <a:lnSpc>
          <a:spcPts val="1300"/>
        </a:lnSpc>
        <a:spcBef>
          <a:spcPts val="300"/>
        </a:spcBef>
        <a:spcAft>
          <a:spcPct val="0"/>
        </a:spcAft>
        <a:buClr>
          <a:srgbClr val="F79D00"/>
        </a:buClr>
        <a:buFont typeface="Arial" panose="020B0604020202020204" pitchFamily="34" charset="0"/>
        <a:buChar char="-"/>
        <a:defRPr sz="1100">
          <a:solidFill>
            <a:schemeClr val="tx1"/>
          </a:solidFill>
          <a:latin typeface="Arial" panose="020B0604020202020204" pitchFamily="34" charset="0"/>
          <a:cs typeface="+mn-cs"/>
        </a:defRPr>
      </a:lvl3pPr>
      <a:lvl4pPr marL="3600450" indent="-381000" algn="l" rtl="0" eaLnBrk="0" fontAlgn="base" hangingPunct="0">
        <a:spcBef>
          <a:spcPct val="20000"/>
        </a:spcBef>
        <a:spcAft>
          <a:spcPct val="0"/>
        </a:spcAft>
        <a:defRPr sz="1100">
          <a:solidFill>
            <a:schemeClr val="tx1"/>
          </a:solidFill>
          <a:latin typeface="Arial" panose="020B0604020202020204" pitchFamily="34" charset="0"/>
          <a:cs typeface="+mn-cs"/>
        </a:defRPr>
      </a:lvl4pPr>
      <a:lvl5pPr marL="4160838" indent="-381000" algn="l" rtl="0" eaLnBrk="0" fontAlgn="base" hangingPunct="0">
        <a:spcBef>
          <a:spcPct val="20000"/>
        </a:spcBef>
        <a:spcAft>
          <a:spcPct val="0"/>
        </a:spcAft>
        <a:defRPr sz="1100">
          <a:solidFill>
            <a:schemeClr val="tx1"/>
          </a:solidFill>
          <a:latin typeface="Arial" panose="020B0604020202020204" pitchFamily="34" charset="0"/>
          <a:cs typeface="+mn-cs"/>
        </a:defRPr>
      </a:lvl5pPr>
      <a:lvl6pPr marL="3560763" indent="-381000" algn="l" rtl="0" fontAlgn="base">
        <a:spcBef>
          <a:spcPct val="20000"/>
        </a:spcBef>
        <a:spcAft>
          <a:spcPct val="0"/>
        </a:spcAft>
        <a:defRPr sz="1300">
          <a:solidFill>
            <a:schemeClr val="tx1"/>
          </a:solidFill>
          <a:latin typeface="+mn-lt"/>
          <a:cs typeface="+mn-cs"/>
        </a:defRPr>
      </a:lvl6pPr>
      <a:lvl7pPr marL="4017963" indent="-381000" algn="l" rtl="0" fontAlgn="base">
        <a:spcBef>
          <a:spcPct val="20000"/>
        </a:spcBef>
        <a:spcAft>
          <a:spcPct val="0"/>
        </a:spcAft>
        <a:defRPr sz="1300">
          <a:solidFill>
            <a:schemeClr val="tx1"/>
          </a:solidFill>
          <a:latin typeface="+mn-lt"/>
          <a:cs typeface="+mn-cs"/>
        </a:defRPr>
      </a:lvl7pPr>
      <a:lvl8pPr marL="4475163" indent="-381000" algn="l" rtl="0" fontAlgn="base">
        <a:spcBef>
          <a:spcPct val="20000"/>
        </a:spcBef>
        <a:spcAft>
          <a:spcPct val="0"/>
        </a:spcAft>
        <a:defRPr sz="1300">
          <a:solidFill>
            <a:schemeClr val="tx1"/>
          </a:solidFill>
          <a:latin typeface="+mn-lt"/>
          <a:cs typeface="+mn-cs"/>
        </a:defRPr>
      </a:lvl8pPr>
      <a:lvl9pPr marL="4932363" indent="-381000" algn="l" rtl="0" fontAlgn="base">
        <a:spcBef>
          <a:spcPct val="20000"/>
        </a:spcBef>
        <a:spcAft>
          <a:spcPct val="0"/>
        </a:spcAft>
        <a:defRPr sz="13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8" descr="logo_EDF_sommair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7051" y="6291264"/>
            <a:ext cx="82973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Rectangle 9"/>
          <p:cNvSpPr>
            <a:spLocks noGrp="1" noChangeArrowheads="1"/>
          </p:cNvSpPr>
          <p:nvPr>
            <p:ph type="title"/>
          </p:nvPr>
        </p:nvSpPr>
        <p:spPr bwMode="auto">
          <a:xfrm>
            <a:off x="567267" y="179388"/>
            <a:ext cx="11015133" cy="11430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smtClean="0"/>
              <a:t>CLIQUEZ POUR MODIFIER LE STYLE DU TITRE</a:t>
            </a:r>
          </a:p>
        </p:txBody>
      </p:sp>
      <p:sp>
        <p:nvSpPr>
          <p:cNvPr id="4100" name="Rectangle 14"/>
          <p:cNvSpPr>
            <a:spLocks noGrp="1" noChangeArrowheads="1"/>
          </p:cNvSpPr>
          <p:nvPr>
            <p:ph type="body" idx="1"/>
          </p:nvPr>
        </p:nvSpPr>
        <p:spPr bwMode="auto">
          <a:xfrm>
            <a:off x="573618" y="1600201"/>
            <a:ext cx="581236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p:txBody>
      </p:sp>
      <p:sp>
        <p:nvSpPr>
          <p:cNvPr id="9231" name="Rectangle 15"/>
          <p:cNvSpPr>
            <a:spLocks noGrp="1" noChangeArrowheads="1"/>
          </p:cNvSpPr>
          <p:nvPr>
            <p:ph type="ftr" sz="quarter" idx="3"/>
          </p:nvPr>
        </p:nvSpPr>
        <p:spPr bwMode="auto">
          <a:xfrm>
            <a:off x="9873414" y="6375400"/>
            <a:ext cx="1728037" cy="15388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1" hangingPunct="1">
              <a:defRPr>
                <a:latin typeface="Arial" charset="0"/>
                <a:cs typeface="Arial" charset="0"/>
              </a:defRPr>
            </a:lvl1pPr>
          </a:lstStyle>
          <a:p>
            <a:pPr fontAlgn="base">
              <a:spcBef>
                <a:spcPct val="0"/>
              </a:spcBef>
              <a:spcAft>
                <a:spcPct val="0"/>
              </a:spcAft>
              <a:defRPr/>
            </a:pPr>
            <a:r>
              <a:rPr lang="de-DE" sz="1000" smtClean="0">
                <a:solidFill>
                  <a:srgbClr val="808080"/>
                </a:solidFill>
              </a:rPr>
              <a:t>EDF SEI - CCP du 17/11/2020</a:t>
            </a:r>
            <a:endParaRPr lang="fr-FR" sz="1000">
              <a:solidFill>
                <a:srgbClr val="808080"/>
              </a:solidFill>
            </a:endParaRPr>
          </a:p>
        </p:txBody>
      </p:sp>
    </p:spTree>
    <p:extLst>
      <p:ext uri="{BB962C8B-B14F-4D97-AF65-F5344CB8AC3E}">
        <p14:creationId xmlns:p14="http://schemas.microsoft.com/office/powerpoint/2010/main" val="1154796440"/>
      </p:ext>
    </p:extLst>
  </p:cSld>
  <p:clrMap bg1="lt1" tx1="dk1" bg2="lt2" tx2="dk2" accent1="accent1" accent2="accent2" accent3="accent3" accent4="accent4" accent5="accent5" accent6="accent6" hlink="hlink" folHlink="folHlink"/>
  <p:hf hdr="0" dt="0"/>
  <p:txStyles>
    <p:titleStyle>
      <a:lvl1pPr algn="l" rtl="0" eaLnBrk="0" fontAlgn="base" hangingPunct="0">
        <a:spcBef>
          <a:spcPct val="0"/>
        </a:spcBef>
        <a:spcAft>
          <a:spcPct val="0"/>
        </a:spcAft>
        <a:defRPr sz="2800" cap="all">
          <a:solidFill>
            <a:srgbClr val="001A70"/>
          </a:solidFill>
          <a:latin typeface="Arial" panose="020B0604020202020204" pitchFamily="34" charset="0"/>
          <a:ea typeface="+mj-ea"/>
          <a:cs typeface="+mj-cs"/>
        </a:defRPr>
      </a:lvl1pPr>
      <a:lvl2pPr algn="l" rtl="0" eaLnBrk="0" fontAlgn="base" hangingPunct="0">
        <a:spcBef>
          <a:spcPct val="0"/>
        </a:spcBef>
        <a:spcAft>
          <a:spcPct val="0"/>
        </a:spcAft>
        <a:defRPr sz="2800">
          <a:solidFill>
            <a:srgbClr val="001A70"/>
          </a:solidFill>
          <a:latin typeface="Arial" charset="0"/>
          <a:cs typeface="Arial" charset="0"/>
        </a:defRPr>
      </a:lvl2pPr>
      <a:lvl3pPr algn="l" rtl="0" eaLnBrk="0" fontAlgn="base" hangingPunct="0">
        <a:spcBef>
          <a:spcPct val="0"/>
        </a:spcBef>
        <a:spcAft>
          <a:spcPct val="0"/>
        </a:spcAft>
        <a:defRPr sz="2800">
          <a:solidFill>
            <a:srgbClr val="001A70"/>
          </a:solidFill>
          <a:latin typeface="Arial" charset="0"/>
          <a:cs typeface="Arial" charset="0"/>
        </a:defRPr>
      </a:lvl3pPr>
      <a:lvl4pPr algn="l" rtl="0" eaLnBrk="0" fontAlgn="base" hangingPunct="0">
        <a:spcBef>
          <a:spcPct val="0"/>
        </a:spcBef>
        <a:spcAft>
          <a:spcPct val="0"/>
        </a:spcAft>
        <a:defRPr sz="2800">
          <a:solidFill>
            <a:srgbClr val="001A70"/>
          </a:solidFill>
          <a:latin typeface="Arial" charset="0"/>
          <a:cs typeface="Arial" charset="0"/>
        </a:defRPr>
      </a:lvl4pPr>
      <a:lvl5pPr algn="l" rtl="0" eaLnBrk="0" fontAlgn="base" hangingPunct="0">
        <a:spcBef>
          <a:spcPct val="0"/>
        </a:spcBef>
        <a:spcAft>
          <a:spcPct val="0"/>
        </a:spcAft>
        <a:defRPr sz="2800">
          <a:solidFill>
            <a:srgbClr val="001A70"/>
          </a:solidFill>
          <a:latin typeface="Arial" charset="0"/>
          <a:cs typeface="Arial" charset="0"/>
        </a:defRPr>
      </a:lvl5pPr>
      <a:lvl6pPr marL="457200" algn="l" rtl="0" fontAlgn="base">
        <a:spcBef>
          <a:spcPct val="0"/>
        </a:spcBef>
        <a:spcAft>
          <a:spcPct val="0"/>
        </a:spcAft>
        <a:defRPr sz="4400" b="1">
          <a:solidFill>
            <a:schemeClr val="accent1"/>
          </a:solidFill>
          <a:latin typeface="Arial" charset="0"/>
          <a:cs typeface="Arial" charset="0"/>
        </a:defRPr>
      </a:lvl6pPr>
      <a:lvl7pPr marL="914400" algn="l" rtl="0" fontAlgn="base">
        <a:spcBef>
          <a:spcPct val="0"/>
        </a:spcBef>
        <a:spcAft>
          <a:spcPct val="0"/>
        </a:spcAft>
        <a:defRPr sz="4400" b="1">
          <a:solidFill>
            <a:schemeClr val="accent1"/>
          </a:solidFill>
          <a:latin typeface="Arial" charset="0"/>
          <a:cs typeface="Arial" charset="0"/>
        </a:defRPr>
      </a:lvl7pPr>
      <a:lvl8pPr marL="1371600" algn="l" rtl="0" fontAlgn="base">
        <a:spcBef>
          <a:spcPct val="0"/>
        </a:spcBef>
        <a:spcAft>
          <a:spcPct val="0"/>
        </a:spcAft>
        <a:defRPr sz="4400" b="1">
          <a:solidFill>
            <a:schemeClr val="accent1"/>
          </a:solidFill>
          <a:latin typeface="Arial" charset="0"/>
          <a:cs typeface="Arial" charset="0"/>
        </a:defRPr>
      </a:lvl8pPr>
      <a:lvl9pPr marL="1828800" algn="l" rtl="0" fontAlgn="base">
        <a:spcBef>
          <a:spcPct val="0"/>
        </a:spcBef>
        <a:spcAft>
          <a:spcPct val="0"/>
        </a:spcAft>
        <a:defRPr sz="4400" b="1">
          <a:solidFill>
            <a:schemeClr val="accent1"/>
          </a:solidFill>
          <a:latin typeface="Arial" charset="0"/>
          <a:cs typeface="Arial" charset="0"/>
        </a:defRPr>
      </a:lvl9pPr>
    </p:titleStyle>
    <p:bodyStyle>
      <a:lvl1pPr marL="134938" indent="-134938" algn="l" rtl="0" eaLnBrk="0" fontAlgn="base" hangingPunct="0">
        <a:lnSpc>
          <a:spcPts val="1300"/>
        </a:lnSpc>
        <a:spcBef>
          <a:spcPts val="300"/>
        </a:spcBef>
        <a:spcAft>
          <a:spcPct val="0"/>
        </a:spcAft>
        <a:buClr>
          <a:srgbClr val="F79D00"/>
        </a:buClr>
        <a:buFont typeface="Wingdings" panose="05000000000000000000" pitchFamily="2" charset="2"/>
        <a:buChar char=""/>
        <a:defRPr sz="1100">
          <a:solidFill>
            <a:schemeClr val="tx1"/>
          </a:solidFill>
          <a:latin typeface="Arial" panose="020B0604020202020204" pitchFamily="34" charset="0"/>
          <a:ea typeface="+mn-ea"/>
          <a:cs typeface="+mn-cs"/>
        </a:defRPr>
      </a:lvl1pPr>
      <a:lvl2pPr marL="412750" indent="-142875" algn="l" rtl="0" eaLnBrk="0" fontAlgn="base" hangingPunct="0">
        <a:lnSpc>
          <a:spcPts val="1300"/>
        </a:lnSpc>
        <a:spcBef>
          <a:spcPts val="300"/>
        </a:spcBef>
        <a:spcAft>
          <a:spcPct val="0"/>
        </a:spcAft>
        <a:buClr>
          <a:srgbClr val="F79D00"/>
        </a:buClr>
        <a:buSzPct val="50000"/>
        <a:buFont typeface="Wingdings" pitchFamily="2" charset="2"/>
        <a:buChar char=""/>
        <a:defRPr sz="1100">
          <a:solidFill>
            <a:schemeClr val="tx1"/>
          </a:solidFill>
          <a:latin typeface="Arial" panose="020B0604020202020204" pitchFamily="34" charset="0"/>
          <a:cs typeface="+mn-cs"/>
        </a:defRPr>
      </a:lvl2pPr>
      <a:lvl3pPr marL="609600" indent="-98425" algn="l" rtl="0" eaLnBrk="0" fontAlgn="base" hangingPunct="0">
        <a:lnSpc>
          <a:spcPts val="1300"/>
        </a:lnSpc>
        <a:spcBef>
          <a:spcPts val="300"/>
        </a:spcBef>
        <a:spcAft>
          <a:spcPct val="0"/>
        </a:spcAft>
        <a:buClr>
          <a:srgbClr val="F79D00"/>
        </a:buClr>
        <a:buFont typeface="Arial" panose="020B0604020202020204" pitchFamily="34" charset="0"/>
        <a:buChar char="-"/>
        <a:defRPr sz="1100">
          <a:solidFill>
            <a:schemeClr val="tx1"/>
          </a:solidFill>
          <a:latin typeface="Arial" panose="020B0604020202020204" pitchFamily="34" charset="0"/>
          <a:cs typeface="+mn-cs"/>
        </a:defRPr>
      </a:lvl3pPr>
      <a:lvl4pPr marL="3600450" indent="-381000" algn="l" rtl="0" eaLnBrk="0" fontAlgn="base" hangingPunct="0">
        <a:spcBef>
          <a:spcPct val="20000"/>
        </a:spcBef>
        <a:spcAft>
          <a:spcPct val="0"/>
        </a:spcAft>
        <a:defRPr sz="1100">
          <a:solidFill>
            <a:schemeClr val="tx1"/>
          </a:solidFill>
          <a:latin typeface="Arial" panose="020B0604020202020204" pitchFamily="34" charset="0"/>
          <a:cs typeface="+mn-cs"/>
        </a:defRPr>
      </a:lvl4pPr>
      <a:lvl5pPr marL="4160838" indent="-381000" algn="l" rtl="0" eaLnBrk="0" fontAlgn="base" hangingPunct="0">
        <a:spcBef>
          <a:spcPct val="20000"/>
        </a:spcBef>
        <a:spcAft>
          <a:spcPct val="0"/>
        </a:spcAft>
        <a:defRPr sz="1100">
          <a:solidFill>
            <a:schemeClr val="tx1"/>
          </a:solidFill>
          <a:latin typeface="Arial" panose="020B0604020202020204" pitchFamily="34" charset="0"/>
          <a:cs typeface="+mn-cs"/>
        </a:defRPr>
      </a:lvl5pPr>
      <a:lvl6pPr marL="3560763" indent="-381000" algn="l" rtl="0" fontAlgn="base">
        <a:spcBef>
          <a:spcPct val="20000"/>
        </a:spcBef>
        <a:spcAft>
          <a:spcPct val="0"/>
        </a:spcAft>
        <a:defRPr sz="1300">
          <a:solidFill>
            <a:schemeClr val="tx1"/>
          </a:solidFill>
          <a:latin typeface="+mn-lt"/>
          <a:cs typeface="+mn-cs"/>
        </a:defRPr>
      </a:lvl6pPr>
      <a:lvl7pPr marL="4017963" indent="-381000" algn="l" rtl="0" fontAlgn="base">
        <a:spcBef>
          <a:spcPct val="20000"/>
        </a:spcBef>
        <a:spcAft>
          <a:spcPct val="0"/>
        </a:spcAft>
        <a:defRPr sz="1300">
          <a:solidFill>
            <a:schemeClr val="tx1"/>
          </a:solidFill>
          <a:latin typeface="+mn-lt"/>
          <a:cs typeface="+mn-cs"/>
        </a:defRPr>
      </a:lvl7pPr>
      <a:lvl8pPr marL="4475163" indent="-381000" algn="l" rtl="0" fontAlgn="base">
        <a:spcBef>
          <a:spcPct val="20000"/>
        </a:spcBef>
        <a:spcAft>
          <a:spcPct val="0"/>
        </a:spcAft>
        <a:defRPr sz="1300">
          <a:solidFill>
            <a:schemeClr val="tx1"/>
          </a:solidFill>
          <a:latin typeface="+mn-lt"/>
          <a:cs typeface="+mn-cs"/>
        </a:defRPr>
      </a:lvl8pPr>
      <a:lvl9pPr marL="4932363" indent="-381000" algn="l" rtl="0" fontAlgn="base">
        <a:spcBef>
          <a:spcPct val="20000"/>
        </a:spcBef>
        <a:spcAft>
          <a:spcPct val="0"/>
        </a:spcAft>
        <a:defRPr sz="13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8" descr="logo_EDF_sommair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7051" y="6291264"/>
            <a:ext cx="829733"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Rectangle 9"/>
          <p:cNvSpPr>
            <a:spLocks noGrp="1" noChangeArrowheads="1"/>
          </p:cNvSpPr>
          <p:nvPr>
            <p:ph type="title"/>
          </p:nvPr>
        </p:nvSpPr>
        <p:spPr bwMode="auto">
          <a:xfrm>
            <a:off x="567267" y="179388"/>
            <a:ext cx="11015133" cy="11430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smtClean="0"/>
              <a:t>CLIQUEZ POUR MODIFIER LE STYLE DU TITRE</a:t>
            </a:r>
          </a:p>
        </p:txBody>
      </p:sp>
      <p:sp>
        <p:nvSpPr>
          <p:cNvPr id="4100" name="Rectangle 14"/>
          <p:cNvSpPr>
            <a:spLocks noGrp="1" noChangeArrowheads="1"/>
          </p:cNvSpPr>
          <p:nvPr>
            <p:ph type="body" idx="1"/>
          </p:nvPr>
        </p:nvSpPr>
        <p:spPr bwMode="auto">
          <a:xfrm>
            <a:off x="573618" y="1600201"/>
            <a:ext cx="581236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p:txBody>
      </p:sp>
      <p:sp>
        <p:nvSpPr>
          <p:cNvPr id="9231" name="Rectangle 15"/>
          <p:cNvSpPr>
            <a:spLocks noGrp="1" noChangeArrowheads="1"/>
          </p:cNvSpPr>
          <p:nvPr>
            <p:ph type="ftr" sz="quarter" idx="3"/>
          </p:nvPr>
        </p:nvSpPr>
        <p:spPr bwMode="auto">
          <a:xfrm>
            <a:off x="9873414" y="6375400"/>
            <a:ext cx="1728037" cy="15388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1" hangingPunct="1">
              <a:defRPr>
                <a:latin typeface="Arial" charset="0"/>
                <a:cs typeface="Arial" charset="0"/>
              </a:defRPr>
            </a:lvl1pPr>
          </a:lstStyle>
          <a:p>
            <a:pPr fontAlgn="base">
              <a:spcBef>
                <a:spcPct val="0"/>
              </a:spcBef>
              <a:spcAft>
                <a:spcPct val="0"/>
              </a:spcAft>
              <a:defRPr/>
            </a:pPr>
            <a:r>
              <a:rPr lang="de-DE" sz="1000" smtClean="0">
                <a:solidFill>
                  <a:srgbClr val="808080"/>
                </a:solidFill>
              </a:rPr>
              <a:t>EDF SEI - CCP du 17/11/2020</a:t>
            </a:r>
            <a:endParaRPr lang="fr-FR" sz="1000">
              <a:solidFill>
                <a:srgbClr val="808080"/>
              </a:solidFill>
            </a:endParaRPr>
          </a:p>
        </p:txBody>
      </p:sp>
    </p:spTree>
    <p:extLst>
      <p:ext uri="{BB962C8B-B14F-4D97-AF65-F5344CB8AC3E}">
        <p14:creationId xmlns:p14="http://schemas.microsoft.com/office/powerpoint/2010/main" val="3941077395"/>
      </p:ext>
    </p:extLst>
  </p:cSld>
  <p:clrMap bg1="lt1" tx1="dk1" bg2="lt2" tx2="dk2" accent1="accent1" accent2="accent2" accent3="accent3" accent4="accent4" accent5="accent5" accent6="accent6" hlink="hlink" folHlink="folHlink"/>
  <p:hf hdr="0" dt="0"/>
  <p:txStyles>
    <p:titleStyle>
      <a:lvl1pPr algn="l" rtl="0" eaLnBrk="0" fontAlgn="base" hangingPunct="0">
        <a:spcBef>
          <a:spcPct val="0"/>
        </a:spcBef>
        <a:spcAft>
          <a:spcPct val="0"/>
        </a:spcAft>
        <a:defRPr sz="2800" cap="all">
          <a:solidFill>
            <a:srgbClr val="001A70"/>
          </a:solidFill>
          <a:latin typeface="Arial" panose="020B0604020202020204" pitchFamily="34" charset="0"/>
          <a:ea typeface="+mj-ea"/>
          <a:cs typeface="+mj-cs"/>
        </a:defRPr>
      </a:lvl1pPr>
      <a:lvl2pPr algn="l" rtl="0" eaLnBrk="0" fontAlgn="base" hangingPunct="0">
        <a:spcBef>
          <a:spcPct val="0"/>
        </a:spcBef>
        <a:spcAft>
          <a:spcPct val="0"/>
        </a:spcAft>
        <a:defRPr sz="2800">
          <a:solidFill>
            <a:srgbClr val="001A70"/>
          </a:solidFill>
          <a:latin typeface="Arial" charset="0"/>
          <a:cs typeface="Arial" charset="0"/>
        </a:defRPr>
      </a:lvl2pPr>
      <a:lvl3pPr algn="l" rtl="0" eaLnBrk="0" fontAlgn="base" hangingPunct="0">
        <a:spcBef>
          <a:spcPct val="0"/>
        </a:spcBef>
        <a:spcAft>
          <a:spcPct val="0"/>
        </a:spcAft>
        <a:defRPr sz="2800">
          <a:solidFill>
            <a:srgbClr val="001A70"/>
          </a:solidFill>
          <a:latin typeface="Arial" charset="0"/>
          <a:cs typeface="Arial" charset="0"/>
        </a:defRPr>
      </a:lvl3pPr>
      <a:lvl4pPr algn="l" rtl="0" eaLnBrk="0" fontAlgn="base" hangingPunct="0">
        <a:spcBef>
          <a:spcPct val="0"/>
        </a:spcBef>
        <a:spcAft>
          <a:spcPct val="0"/>
        </a:spcAft>
        <a:defRPr sz="2800">
          <a:solidFill>
            <a:srgbClr val="001A70"/>
          </a:solidFill>
          <a:latin typeface="Arial" charset="0"/>
          <a:cs typeface="Arial" charset="0"/>
        </a:defRPr>
      </a:lvl4pPr>
      <a:lvl5pPr algn="l" rtl="0" eaLnBrk="0" fontAlgn="base" hangingPunct="0">
        <a:spcBef>
          <a:spcPct val="0"/>
        </a:spcBef>
        <a:spcAft>
          <a:spcPct val="0"/>
        </a:spcAft>
        <a:defRPr sz="2800">
          <a:solidFill>
            <a:srgbClr val="001A70"/>
          </a:solidFill>
          <a:latin typeface="Arial" charset="0"/>
          <a:cs typeface="Arial" charset="0"/>
        </a:defRPr>
      </a:lvl5pPr>
      <a:lvl6pPr marL="457200" algn="l" rtl="0" fontAlgn="base">
        <a:spcBef>
          <a:spcPct val="0"/>
        </a:spcBef>
        <a:spcAft>
          <a:spcPct val="0"/>
        </a:spcAft>
        <a:defRPr sz="4400" b="1">
          <a:solidFill>
            <a:schemeClr val="accent1"/>
          </a:solidFill>
          <a:latin typeface="Arial" charset="0"/>
          <a:cs typeface="Arial" charset="0"/>
        </a:defRPr>
      </a:lvl6pPr>
      <a:lvl7pPr marL="914400" algn="l" rtl="0" fontAlgn="base">
        <a:spcBef>
          <a:spcPct val="0"/>
        </a:spcBef>
        <a:spcAft>
          <a:spcPct val="0"/>
        </a:spcAft>
        <a:defRPr sz="4400" b="1">
          <a:solidFill>
            <a:schemeClr val="accent1"/>
          </a:solidFill>
          <a:latin typeface="Arial" charset="0"/>
          <a:cs typeface="Arial" charset="0"/>
        </a:defRPr>
      </a:lvl7pPr>
      <a:lvl8pPr marL="1371600" algn="l" rtl="0" fontAlgn="base">
        <a:spcBef>
          <a:spcPct val="0"/>
        </a:spcBef>
        <a:spcAft>
          <a:spcPct val="0"/>
        </a:spcAft>
        <a:defRPr sz="4400" b="1">
          <a:solidFill>
            <a:schemeClr val="accent1"/>
          </a:solidFill>
          <a:latin typeface="Arial" charset="0"/>
          <a:cs typeface="Arial" charset="0"/>
        </a:defRPr>
      </a:lvl8pPr>
      <a:lvl9pPr marL="1828800" algn="l" rtl="0" fontAlgn="base">
        <a:spcBef>
          <a:spcPct val="0"/>
        </a:spcBef>
        <a:spcAft>
          <a:spcPct val="0"/>
        </a:spcAft>
        <a:defRPr sz="4400" b="1">
          <a:solidFill>
            <a:schemeClr val="accent1"/>
          </a:solidFill>
          <a:latin typeface="Arial" charset="0"/>
          <a:cs typeface="Arial" charset="0"/>
        </a:defRPr>
      </a:lvl9pPr>
    </p:titleStyle>
    <p:bodyStyle>
      <a:lvl1pPr marL="134938" indent="-134938" algn="l" rtl="0" eaLnBrk="0" fontAlgn="base" hangingPunct="0">
        <a:lnSpc>
          <a:spcPts val="1300"/>
        </a:lnSpc>
        <a:spcBef>
          <a:spcPts val="300"/>
        </a:spcBef>
        <a:spcAft>
          <a:spcPct val="0"/>
        </a:spcAft>
        <a:buClr>
          <a:srgbClr val="F79D00"/>
        </a:buClr>
        <a:buFont typeface="Wingdings" panose="05000000000000000000" pitchFamily="2" charset="2"/>
        <a:buChar char=""/>
        <a:defRPr sz="1100">
          <a:solidFill>
            <a:schemeClr val="tx1"/>
          </a:solidFill>
          <a:latin typeface="Arial" panose="020B0604020202020204" pitchFamily="34" charset="0"/>
          <a:ea typeface="+mn-ea"/>
          <a:cs typeface="+mn-cs"/>
        </a:defRPr>
      </a:lvl1pPr>
      <a:lvl2pPr marL="412750" indent="-142875" algn="l" rtl="0" eaLnBrk="0" fontAlgn="base" hangingPunct="0">
        <a:lnSpc>
          <a:spcPts val="1300"/>
        </a:lnSpc>
        <a:spcBef>
          <a:spcPts val="300"/>
        </a:spcBef>
        <a:spcAft>
          <a:spcPct val="0"/>
        </a:spcAft>
        <a:buClr>
          <a:srgbClr val="F79D00"/>
        </a:buClr>
        <a:buSzPct val="50000"/>
        <a:buFont typeface="Wingdings" pitchFamily="2" charset="2"/>
        <a:buChar char=""/>
        <a:defRPr sz="1100">
          <a:solidFill>
            <a:schemeClr val="tx1"/>
          </a:solidFill>
          <a:latin typeface="Arial" panose="020B0604020202020204" pitchFamily="34" charset="0"/>
          <a:cs typeface="+mn-cs"/>
        </a:defRPr>
      </a:lvl2pPr>
      <a:lvl3pPr marL="609600" indent="-98425" algn="l" rtl="0" eaLnBrk="0" fontAlgn="base" hangingPunct="0">
        <a:lnSpc>
          <a:spcPts val="1300"/>
        </a:lnSpc>
        <a:spcBef>
          <a:spcPts val="300"/>
        </a:spcBef>
        <a:spcAft>
          <a:spcPct val="0"/>
        </a:spcAft>
        <a:buClr>
          <a:srgbClr val="F79D00"/>
        </a:buClr>
        <a:buFont typeface="Arial" panose="020B0604020202020204" pitchFamily="34" charset="0"/>
        <a:buChar char="-"/>
        <a:defRPr sz="1100">
          <a:solidFill>
            <a:schemeClr val="tx1"/>
          </a:solidFill>
          <a:latin typeface="Arial" panose="020B0604020202020204" pitchFamily="34" charset="0"/>
          <a:cs typeface="+mn-cs"/>
        </a:defRPr>
      </a:lvl3pPr>
      <a:lvl4pPr marL="3600450" indent="-381000" algn="l" rtl="0" eaLnBrk="0" fontAlgn="base" hangingPunct="0">
        <a:spcBef>
          <a:spcPct val="20000"/>
        </a:spcBef>
        <a:spcAft>
          <a:spcPct val="0"/>
        </a:spcAft>
        <a:defRPr sz="1100">
          <a:solidFill>
            <a:schemeClr val="tx1"/>
          </a:solidFill>
          <a:latin typeface="Arial" panose="020B0604020202020204" pitchFamily="34" charset="0"/>
          <a:cs typeface="+mn-cs"/>
        </a:defRPr>
      </a:lvl4pPr>
      <a:lvl5pPr marL="4160838" indent="-381000" algn="l" rtl="0" eaLnBrk="0" fontAlgn="base" hangingPunct="0">
        <a:spcBef>
          <a:spcPct val="20000"/>
        </a:spcBef>
        <a:spcAft>
          <a:spcPct val="0"/>
        </a:spcAft>
        <a:defRPr sz="1100">
          <a:solidFill>
            <a:schemeClr val="tx1"/>
          </a:solidFill>
          <a:latin typeface="Arial" panose="020B0604020202020204" pitchFamily="34" charset="0"/>
          <a:cs typeface="+mn-cs"/>
        </a:defRPr>
      </a:lvl5pPr>
      <a:lvl6pPr marL="3560763" indent="-381000" algn="l" rtl="0" fontAlgn="base">
        <a:spcBef>
          <a:spcPct val="20000"/>
        </a:spcBef>
        <a:spcAft>
          <a:spcPct val="0"/>
        </a:spcAft>
        <a:defRPr sz="1300">
          <a:solidFill>
            <a:schemeClr val="tx1"/>
          </a:solidFill>
          <a:latin typeface="+mn-lt"/>
          <a:cs typeface="+mn-cs"/>
        </a:defRPr>
      </a:lvl6pPr>
      <a:lvl7pPr marL="4017963" indent="-381000" algn="l" rtl="0" fontAlgn="base">
        <a:spcBef>
          <a:spcPct val="20000"/>
        </a:spcBef>
        <a:spcAft>
          <a:spcPct val="0"/>
        </a:spcAft>
        <a:defRPr sz="1300">
          <a:solidFill>
            <a:schemeClr val="tx1"/>
          </a:solidFill>
          <a:latin typeface="+mn-lt"/>
          <a:cs typeface="+mn-cs"/>
        </a:defRPr>
      </a:lvl7pPr>
      <a:lvl8pPr marL="4475163" indent="-381000" algn="l" rtl="0" fontAlgn="base">
        <a:spcBef>
          <a:spcPct val="20000"/>
        </a:spcBef>
        <a:spcAft>
          <a:spcPct val="0"/>
        </a:spcAft>
        <a:defRPr sz="1300">
          <a:solidFill>
            <a:schemeClr val="tx1"/>
          </a:solidFill>
          <a:latin typeface="+mn-lt"/>
          <a:cs typeface="+mn-cs"/>
        </a:defRPr>
      </a:lvl8pPr>
      <a:lvl9pPr marL="4932363" indent="-381000" algn="l" rtl="0" fontAlgn="base">
        <a:spcBef>
          <a:spcPct val="20000"/>
        </a:spcBef>
        <a:spcAft>
          <a:spcPct val="0"/>
        </a:spcAft>
        <a:defRPr sz="13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1" y="274638"/>
            <a:ext cx="11137900" cy="850900"/>
          </a:xfrm>
          <a:prstGeom prst="rect">
            <a:avLst/>
          </a:prstGeom>
        </p:spPr>
        <p:txBody>
          <a:bodyPr vert="horz" wrap="square" lIns="36000" tIns="0" rIns="36000" bIns="0" numCol="1" anchor="t" anchorCtr="0" compatLnSpc="1">
            <a:prstTxWarp prst="textNoShape">
              <a:avLst/>
            </a:prstTxWarp>
            <a:noAutofit/>
          </a:bodyPr>
          <a:lstStyle/>
          <a:p>
            <a:pPr lvl="0"/>
            <a:r>
              <a:rPr lang="fr-FR" smtClean="0"/>
              <a:t>Cliquez pour modifier le style du titre</a:t>
            </a:r>
          </a:p>
        </p:txBody>
      </p:sp>
      <p:sp>
        <p:nvSpPr>
          <p:cNvPr id="1027" name="Espace réservé du texte 2"/>
          <p:cNvSpPr>
            <a:spLocks noGrp="1"/>
          </p:cNvSpPr>
          <p:nvPr>
            <p:ph type="body" idx="1"/>
          </p:nvPr>
        </p:nvSpPr>
        <p:spPr bwMode="auto">
          <a:xfrm>
            <a:off x="527051" y="1268413"/>
            <a:ext cx="11137900" cy="4857750"/>
          </a:xfrm>
          <a:prstGeom prst="rect">
            <a:avLst/>
          </a:prstGeom>
          <a:noFill/>
          <a:ln w="9525">
            <a:noFill/>
            <a:miter lim="800000"/>
            <a:headEnd/>
            <a:tailEnd/>
          </a:ln>
        </p:spPr>
        <p:txBody>
          <a:bodyPr vert="horz" wrap="square" lIns="36000" tIns="0" rIns="36000" bIns="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5" name="Espace réservé du pied de page 4"/>
          <p:cNvSpPr>
            <a:spLocks noGrp="1"/>
          </p:cNvSpPr>
          <p:nvPr>
            <p:ph type="ftr" sz="quarter" idx="3"/>
          </p:nvPr>
        </p:nvSpPr>
        <p:spPr>
          <a:xfrm>
            <a:off x="6096000" y="6381750"/>
            <a:ext cx="5183717" cy="153988"/>
          </a:xfrm>
          <a:prstGeom prst="rect">
            <a:avLst/>
          </a:prstGeom>
        </p:spPr>
        <p:txBody>
          <a:bodyPr vert="horz" wrap="none" lIns="36000" tIns="0" rIns="36000" bIns="0" numCol="1" anchor="ctr" anchorCtr="0" compatLnSpc="1">
            <a:prstTxWarp prst="textNoShape">
              <a:avLst/>
            </a:prstTxWarp>
            <a:noAutofit/>
          </a:bodyPr>
          <a:lstStyle>
            <a:lvl1pPr algn="r">
              <a:defRPr sz="750"/>
            </a:lvl1pPr>
          </a:lstStyle>
          <a:p>
            <a:pPr fontAlgn="base">
              <a:spcBef>
                <a:spcPct val="0"/>
              </a:spcBef>
              <a:spcAft>
                <a:spcPct val="0"/>
              </a:spcAft>
            </a:pPr>
            <a:r>
              <a:rPr lang="de-DE" smtClean="0">
                <a:solidFill>
                  <a:srgbClr val="7F7F7F"/>
                </a:solidFill>
                <a:cs typeface="Arial" charset="0"/>
              </a:rPr>
              <a:t>EDF SEI - CCP du 17/11/2020</a:t>
            </a:r>
            <a:endParaRPr lang="fr-FR">
              <a:solidFill>
                <a:srgbClr val="7F7F7F"/>
              </a:solidFill>
              <a:cs typeface="Arial" charset="0"/>
            </a:endParaRPr>
          </a:p>
        </p:txBody>
      </p:sp>
      <p:sp>
        <p:nvSpPr>
          <p:cNvPr id="8" name="ZoneTexte 7"/>
          <p:cNvSpPr txBox="1"/>
          <p:nvPr/>
        </p:nvSpPr>
        <p:spPr>
          <a:xfrm>
            <a:off x="11279717" y="6400242"/>
            <a:ext cx="278936" cy="115416"/>
          </a:xfrm>
          <a:prstGeom prst="rect">
            <a:avLst/>
          </a:prstGeom>
          <a:noFill/>
        </p:spPr>
        <p:txBody>
          <a:bodyPr wrap="none" lIns="27000" tIns="0" rIns="0" bIns="0" anchor="ctr">
            <a:spAutoFit/>
          </a:bodyPr>
          <a:lstStyle/>
          <a:p>
            <a:pPr>
              <a:defRPr/>
            </a:pPr>
            <a:r>
              <a:rPr lang="fr-FR" sz="750">
                <a:solidFill>
                  <a:srgbClr val="7F7F7F"/>
                </a:solidFill>
                <a:cs typeface="Arial" charset="0"/>
              </a:rPr>
              <a:t>|  </a:t>
            </a:r>
            <a:fld id="{2771DD76-0359-4098-ADF9-DBBCF1F9AA47}" type="slidenum">
              <a:rPr lang="fr-FR" sz="750">
                <a:solidFill>
                  <a:srgbClr val="7F7F7F"/>
                </a:solidFill>
                <a:cs typeface="Arial" pitchFamily="34" charset="0"/>
              </a:rPr>
              <a:pPr>
                <a:defRPr/>
              </a:pPr>
              <a:t>‹N°›</a:t>
            </a:fld>
            <a:endParaRPr lang="fr-FR" sz="750">
              <a:solidFill>
                <a:srgbClr val="7F7F7F"/>
              </a:solidFill>
              <a:cs typeface="Arial" pitchFamily="34" charset="0"/>
            </a:endParaRPr>
          </a:p>
        </p:txBody>
      </p:sp>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4921" y="6258520"/>
            <a:ext cx="812353" cy="346512"/>
          </a:xfrm>
          <a:prstGeom prst="rect">
            <a:avLst/>
          </a:prstGeom>
        </p:spPr>
      </p:pic>
    </p:spTree>
    <p:extLst>
      <p:ext uri="{BB962C8B-B14F-4D97-AF65-F5344CB8AC3E}">
        <p14:creationId xmlns:p14="http://schemas.microsoft.com/office/powerpoint/2010/main" val="1627913696"/>
      </p:ext>
    </p:extLst>
  </p:cSld>
  <p:clrMap bg1="lt1" tx1="dk1" bg2="lt2" tx2="dk2" accent1="accent1" accent2="accent2" accent3="accent3" accent4="accent4" accent5="accent5" accent6="accent6" hlink="hlink" folHlink="folHlink"/>
  <p:hf hdr="0" dt="0"/>
  <p:txStyles>
    <p:titleStyle>
      <a:lvl1pPr algn="l" rtl="0" eaLnBrk="1" fontAlgn="base" hangingPunct="1">
        <a:spcBef>
          <a:spcPct val="0"/>
        </a:spcBef>
        <a:spcAft>
          <a:spcPct val="0"/>
        </a:spcAft>
        <a:defRPr sz="2100" kern="1200" cap="all">
          <a:solidFill>
            <a:schemeClr val="folHlink"/>
          </a:solidFill>
          <a:latin typeface="+mj-lt"/>
          <a:ea typeface="+mj-ea"/>
          <a:cs typeface="+mj-cs"/>
        </a:defRPr>
      </a:lvl1pPr>
      <a:lvl2pPr algn="l" rtl="0" eaLnBrk="1" fontAlgn="base" hangingPunct="1">
        <a:spcBef>
          <a:spcPct val="0"/>
        </a:spcBef>
        <a:spcAft>
          <a:spcPct val="0"/>
        </a:spcAft>
        <a:defRPr sz="2100">
          <a:solidFill>
            <a:schemeClr val="folHlink"/>
          </a:solidFill>
          <a:latin typeface="Arial" charset="0"/>
        </a:defRPr>
      </a:lvl2pPr>
      <a:lvl3pPr algn="l" rtl="0" eaLnBrk="1" fontAlgn="base" hangingPunct="1">
        <a:spcBef>
          <a:spcPct val="0"/>
        </a:spcBef>
        <a:spcAft>
          <a:spcPct val="0"/>
        </a:spcAft>
        <a:defRPr sz="2100">
          <a:solidFill>
            <a:schemeClr val="folHlink"/>
          </a:solidFill>
          <a:latin typeface="Arial" charset="0"/>
        </a:defRPr>
      </a:lvl3pPr>
      <a:lvl4pPr algn="l" rtl="0" eaLnBrk="1" fontAlgn="base" hangingPunct="1">
        <a:spcBef>
          <a:spcPct val="0"/>
        </a:spcBef>
        <a:spcAft>
          <a:spcPct val="0"/>
        </a:spcAft>
        <a:defRPr sz="2100">
          <a:solidFill>
            <a:schemeClr val="folHlink"/>
          </a:solidFill>
          <a:latin typeface="Arial" charset="0"/>
        </a:defRPr>
      </a:lvl4pPr>
      <a:lvl5pPr algn="l" rtl="0" eaLnBrk="1" fontAlgn="base" hangingPunct="1">
        <a:spcBef>
          <a:spcPct val="0"/>
        </a:spcBef>
        <a:spcAft>
          <a:spcPct val="0"/>
        </a:spcAft>
        <a:defRPr sz="2100">
          <a:solidFill>
            <a:schemeClr val="folHlink"/>
          </a:solidFill>
          <a:latin typeface="Arial" charset="0"/>
        </a:defRPr>
      </a:lvl5pPr>
      <a:lvl6pPr marL="342900" algn="l" rtl="0" eaLnBrk="1" fontAlgn="base" hangingPunct="1">
        <a:spcBef>
          <a:spcPct val="0"/>
        </a:spcBef>
        <a:spcAft>
          <a:spcPct val="0"/>
        </a:spcAft>
        <a:defRPr sz="2100">
          <a:solidFill>
            <a:schemeClr val="folHlink"/>
          </a:solidFill>
          <a:latin typeface="Arial" charset="0"/>
        </a:defRPr>
      </a:lvl6pPr>
      <a:lvl7pPr marL="685800" algn="l" rtl="0" eaLnBrk="1" fontAlgn="base" hangingPunct="1">
        <a:spcBef>
          <a:spcPct val="0"/>
        </a:spcBef>
        <a:spcAft>
          <a:spcPct val="0"/>
        </a:spcAft>
        <a:defRPr sz="2100">
          <a:solidFill>
            <a:schemeClr val="folHlink"/>
          </a:solidFill>
          <a:latin typeface="Arial" charset="0"/>
        </a:defRPr>
      </a:lvl7pPr>
      <a:lvl8pPr marL="1028700" algn="l" rtl="0" eaLnBrk="1" fontAlgn="base" hangingPunct="1">
        <a:spcBef>
          <a:spcPct val="0"/>
        </a:spcBef>
        <a:spcAft>
          <a:spcPct val="0"/>
        </a:spcAft>
        <a:defRPr sz="2100">
          <a:solidFill>
            <a:schemeClr val="folHlink"/>
          </a:solidFill>
          <a:latin typeface="Arial" charset="0"/>
        </a:defRPr>
      </a:lvl8pPr>
      <a:lvl9pPr marL="1371600" algn="l" rtl="0" eaLnBrk="1" fontAlgn="base" hangingPunct="1">
        <a:spcBef>
          <a:spcPct val="0"/>
        </a:spcBef>
        <a:spcAft>
          <a:spcPct val="0"/>
        </a:spcAft>
        <a:defRPr sz="2100">
          <a:solidFill>
            <a:schemeClr val="folHlink"/>
          </a:solidFill>
          <a:latin typeface="Arial" charset="0"/>
        </a:defRPr>
      </a:lvl9pPr>
    </p:titleStyle>
    <p:bodyStyle>
      <a:lvl1pPr marL="134541" indent="-134541" algn="l" rtl="0" eaLnBrk="1" fontAlgn="base" hangingPunct="1">
        <a:spcBef>
          <a:spcPts val="1350"/>
        </a:spcBef>
        <a:spcAft>
          <a:spcPct val="0"/>
        </a:spcAft>
        <a:buClr>
          <a:schemeClr val="folHlink"/>
        </a:buClr>
        <a:buFont typeface="Wingdings" pitchFamily="2" charset="2"/>
        <a:buChar char="§"/>
        <a:defRPr sz="1200" b="1" kern="1200">
          <a:solidFill>
            <a:schemeClr val="tx1"/>
          </a:solidFill>
          <a:latin typeface="+mn-lt"/>
          <a:ea typeface="+mn-ea"/>
          <a:cs typeface="+mn-cs"/>
        </a:defRPr>
      </a:lvl1pPr>
      <a:lvl2pPr marL="269081" indent="-134541" algn="l" rtl="0" eaLnBrk="1" fontAlgn="base" hangingPunct="1">
        <a:spcBef>
          <a:spcPts val="450"/>
        </a:spcBef>
        <a:spcAft>
          <a:spcPct val="0"/>
        </a:spcAft>
        <a:buClr>
          <a:schemeClr val="folHlink"/>
        </a:buClr>
        <a:buSzPct val="50000"/>
        <a:buFont typeface="Wingdings" pitchFamily="2" charset="2"/>
        <a:buChar char="¨"/>
        <a:defRPr sz="1200" kern="1200">
          <a:solidFill>
            <a:schemeClr val="tx1"/>
          </a:solidFill>
          <a:latin typeface="+mn-lt"/>
          <a:ea typeface="+mn-ea"/>
          <a:cs typeface="+mn-cs"/>
        </a:defRPr>
      </a:lvl2pPr>
      <a:lvl3pPr marL="404813" indent="-134541" algn="l" rtl="0" eaLnBrk="1" fontAlgn="base" hangingPunct="1">
        <a:spcBef>
          <a:spcPts val="225"/>
        </a:spcBef>
        <a:spcAft>
          <a:spcPct val="0"/>
        </a:spcAft>
        <a:buClr>
          <a:schemeClr val="folHlink"/>
        </a:buClr>
        <a:buFont typeface="Arial" charset="0"/>
        <a:buChar char="•"/>
        <a:defRPr sz="1050" kern="1200">
          <a:solidFill>
            <a:schemeClr val="tx1"/>
          </a:solidFill>
          <a:latin typeface="+mn-lt"/>
          <a:ea typeface="+mn-ea"/>
          <a:cs typeface="+mn-cs"/>
        </a:defRPr>
      </a:lvl3pPr>
      <a:lvl4pPr marL="539354" indent="-107156" algn="l" rtl="0" eaLnBrk="1" fontAlgn="base" hangingPunct="1">
        <a:spcBef>
          <a:spcPct val="0"/>
        </a:spcBef>
        <a:spcAft>
          <a:spcPct val="0"/>
        </a:spcAft>
        <a:buFont typeface="Arial" charset="0"/>
        <a:buChar char="–"/>
        <a:defRPr sz="900" kern="1200">
          <a:solidFill>
            <a:schemeClr val="tx1"/>
          </a:solidFill>
          <a:latin typeface="+mn-lt"/>
          <a:ea typeface="+mn-ea"/>
          <a:cs typeface="+mn-cs"/>
        </a:defRPr>
      </a:lvl4pPr>
      <a:lvl5pPr marL="647700" indent="-80963" algn="l" rtl="0" eaLnBrk="1" fontAlgn="base" hangingPunct="1">
        <a:spcBef>
          <a:spcPct val="0"/>
        </a:spcBef>
        <a:spcAft>
          <a:spcPct val="0"/>
        </a:spcAft>
        <a:buFont typeface="Arial" charset="0"/>
        <a:buChar char="»"/>
        <a:defRPr sz="825"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1" y="274638"/>
            <a:ext cx="11137900" cy="850900"/>
          </a:xfrm>
          <a:prstGeom prst="rect">
            <a:avLst/>
          </a:prstGeom>
        </p:spPr>
        <p:txBody>
          <a:bodyPr vert="horz" wrap="square" lIns="36000" tIns="0" rIns="36000" bIns="0" numCol="1" anchor="t" anchorCtr="0" compatLnSpc="1">
            <a:prstTxWarp prst="textNoShape">
              <a:avLst/>
            </a:prstTxWarp>
            <a:noAutofit/>
          </a:bodyPr>
          <a:lstStyle/>
          <a:p>
            <a:pPr lvl="0"/>
            <a:r>
              <a:rPr lang="fr-FR" smtClean="0"/>
              <a:t>Cliquez pour modifier le style du titre</a:t>
            </a:r>
          </a:p>
        </p:txBody>
      </p:sp>
      <p:sp>
        <p:nvSpPr>
          <p:cNvPr id="1027" name="Espace réservé du texte 2"/>
          <p:cNvSpPr>
            <a:spLocks noGrp="1"/>
          </p:cNvSpPr>
          <p:nvPr>
            <p:ph type="body" idx="1"/>
          </p:nvPr>
        </p:nvSpPr>
        <p:spPr bwMode="auto">
          <a:xfrm>
            <a:off x="527051" y="1268413"/>
            <a:ext cx="11137900" cy="4857750"/>
          </a:xfrm>
          <a:prstGeom prst="rect">
            <a:avLst/>
          </a:prstGeom>
          <a:noFill/>
          <a:ln w="9525">
            <a:noFill/>
            <a:miter lim="800000"/>
            <a:headEnd/>
            <a:tailEnd/>
          </a:ln>
        </p:spPr>
        <p:txBody>
          <a:bodyPr vert="horz" wrap="square" lIns="36000" tIns="0" rIns="36000" bIns="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5" name="Espace réservé du pied de page 4"/>
          <p:cNvSpPr>
            <a:spLocks noGrp="1"/>
          </p:cNvSpPr>
          <p:nvPr>
            <p:ph type="ftr" sz="quarter" idx="3"/>
          </p:nvPr>
        </p:nvSpPr>
        <p:spPr>
          <a:xfrm>
            <a:off x="6096000" y="6381750"/>
            <a:ext cx="5183717" cy="153988"/>
          </a:xfrm>
          <a:prstGeom prst="rect">
            <a:avLst/>
          </a:prstGeom>
        </p:spPr>
        <p:txBody>
          <a:bodyPr vert="horz" wrap="none" lIns="36000" tIns="0" rIns="36000" bIns="0" numCol="1" anchor="ctr" anchorCtr="0" compatLnSpc="1">
            <a:prstTxWarp prst="textNoShape">
              <a:avLst/>
            </a:prstTxWarp>
            <a:noAutofit/>
          </a:bodyPr>
          <a:lstStyle>
            <a:lvl1pPr algn="r">
              <a:defRPr sz="750"/>
            </a:lvl1pPr>
          </a:lstStyle>
          <a:p>
            <a:pPr fontAlgn="base">
              <a:spcBef>
                <a:spcPct val="0"/>
              </a:spcBef>
              <a:spcAft>
                <a:spcPct val="0"/>
              </a:spcAft>
            </a:pPr>
            <a:r>
              <a:rPr lang="de-DE" smtClean="0">
                <a:solidFill>
                  <a:srgbClr val="7F7F7F"/>
                </a:solidFill>
                <a:cs typeface="Arial" charset="0"/>
              </a:rPr>
              <a:t>EDF SEI - CCP du 17/11/2020</a:t>
            </a:r>
            <a:endParaRPr lang="fr-FR">
              <a:solidFill>
                <a:srgbClr val="7F7F7F"/>
              </a:solidFill>
              <a:cs typeface="Arial" charset="0"/>
            </a:endParaRPr>
          </a:p>
        </p:txBody>
      </p:sp>
      <p:sp>
        <p:nvSpPr>
          <p:cNvPr id="8" name="ZoneTexte 7"/>
          <p:cNvSpPr txBox="1"/>
          <p:nvPr/>
        </p:nvSpPr>
        <p:spPr>
          <a:xfrm>
            <a:off x="11279717" y="6400242"/>
            <a:ext cx="278936" cy="115416"/>
          </a:xfrm>
          <a:prstGeom prst="rect">
            <a:avLst/>
          </a:prstGeom>
          <a:noFill/>
        </p:spPr>
        <p:txBody>
          <a:bodyPr wrap="none" lIns="27000" tIns="0" rIns="0" bIns="0" anchor="ctr">
            <a:spAutoFit/>
          </a:bodyPr>
          <a:lstStyle/>
          <a:p>
            <a:pPr>
              <a:defRPr/>
            </a:pPr>
            <a:r>
              <a:rPr lang="fr-FR" sz="750">
                <a:solidFill>
                  <a:srgbClr val="7F7F7F"/>
                </a:solidFill>
                <a:cs typeface="Arial" charset="0"/>
              </a:rPr>
              <a:t>|  </a:t>
            </a:r>
            <a:fld id="{2771DD76-0359-4098-ADF9-DBBCF1F9AA47}" type="slidenum">
              <a:rPr lang="fr-FR" sz="750">
                <a:solidFill>
                  <a:srgbClr val="7F7F7F"/>
                </a:solidFill>
                <a:cs typeface="Arial" pitchFamily="34" charset="0"/>
              </a:rPr>
              <a:pPr>
                <a:defRPr/>
              </a:pPr>
              <a:t>‹N°›</a:t>
            </a:fld>
            <a:endParaRPr lang="fr-FR" sz="750">
              <a:solidFill>
                <a:srgbClr val="7F7F7F"/>
              </a:solidFill>
              <a:cs typeface="Arial" pitchFamily="34" charset="0"/>
            </a:endParaRPr>
          </a:p>
        </p:txBody>
      </p:sp>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4921" y="6258520"/>
            <a:ext cx="812353" cy="346512"/>
          </a:xfrm>
          <a:prstGeom prst="rect">
            <a:avLst/>
          </a:prstGeom>
        </p:spPr>
      </p:pic>
    </p:spTree>
    <p:extLst>
      <p:ext uri="{BB962C8B-B14F-4D97-AF65-F5344CB8AC3E}">
        <p14:creationId xmlns:p14="http://schemas.microsoft.com/office/powerpoint/2010/main" val="2807037662"/>
      </p:ext>
    </p:extLst>
  </p:cSld>
  <p:clrMap bg1="lt1" tx1="dk1" bg2="lt2" tx2="dk2" accent1="accent1" accent2="accent2" accent3="accent3" accent4="accent4" accent5="accent5" accent6="accent6" hlink="hlink" folHlink="folHlink"/>
  <p:hf hdr="0" dt="0"/>
  <p:txStyles>
    <p:titleStyle>
      <a:lvl1pPr algn="l" rtl="0" eaLnBrk="1" fontAlgn="base" hangingPunct="1">
        <a:spcBef>
          <a:spcPct val="0"/>
        </a:spcBef>
        <a:spcAft>
          <a:spcPct val="0"/>
        </a:spcAft>
        <a:defRPr sz="2100" kern="1200" cap="all">
          <a:solidFill>
            <a:schemeClr val="folHlink"/>
          </a:solidFill>
          <a:latin typeface="+mj-lt"/>
          <a:ea typeface="+mj-ea"/>
          <a:cs typeface="+mj-cs"/>
        </a:defRPr>
      </a:lvl1pPr>
      <a:lvl2pPr algn="l" rtl="0" eaLnBrk="1" fontAlgn="base" hangingPunct="1">
        <a:spcBef>
          <a:spcPct val="0"/>
        </a:spcBef>
        <a:spcAft>
          <a:spcPct val="0"/>
        </a:spcAft>
        <a:defRPr sz="2100">
          <a:solidFill>
            <a:schemeClr val="folHlink"/>
          </a:solidFill>
          <a:latin typeface="Arial" charset="0"/>
        </a:defRPr>
      </a:lvl2pPr>
      <a:lvl3pPr algn="l" rtl="0" eaLnBrk="1" fontAlgn="base" hangingPunct="1">
        <a:spcBef>
          <a:spcPct val="0"/>
        </a:spcBef>
        <a:spcAft>
          <a:spcPct val="0"/>
        </a:spcAft>
        <a:defRPr sz="2100">
          <a:solidFill>
            <a:schemeClr val="folHlink"/>
          </a:solidFill>
          <a:latin typeface="Arial" charset="0"/>
        </a:defRPr>
      </a:lvl3pPr>
      <a:lvl4pPr algn="l" rtl="0" eaLnBrk="1" fontAlgn="base" hangingPunct="1">
        <a:spcBef>
          <a:spcPct val="0"/>
        </a:spcBef>
        <a:spcAft>
          <a:spcPct val="0"/>
        </a:spcAft>
        <a:defRPr sz="2100">
          <a:solidFill>
            <a:schemeClr val="folHlink"/>
          </a:solidFill>
          <a:latin typeface="Arial" charset="0"/>
        </a:defRPr>
      </a:lvl4pPr>
      <a:lvl5pPr algn="l" rtl="0" eaLnBrk="1" fontAlgn="base" hangingPunct="1">
        <a:spcBef>
          <a:spcPct val="0"/>
        </a:spcBef>
        <a:spcAft>
          <a:spcPct val="0"/>
        </a:spcAft>
        <a:defRPr sz="2100">
          <a:solidFill>
            <a:schemeClr val="folHlink"/>
          </a:solidFill>
          <a:latin typeface="Arial" charset="0"/>
        </a:defRPr>
      </a:lvl5pPr>
      <a:lvl6pPr marL="342900" algn="l" rtl="0" eaLnBrk="1" fontAlgn="base" hangingPunct="1">
        <a:spcBef>
          <a:spcPct val="0"/>
        </a:spcBef>
        <a:spcAft>
          <a:spcPct val="0"/>
        </a:spcAft>
        <a:defRPr sz="2100">
          <a:solidFill>
            <a:schemeClr val="folHlink"/>
          </a:solidFill>
          <a:latin typeface="Arial" charset="0"/>
        </a:defRPr>
      </a:lvl6pPr>
      <a:lvl7pPr marL="685800" algn="l" rtl="0" eaLnBrk="1" fontAlgn="base" hangingPunct="1">
        <a:spcBef>
          <a:spcPct val="0"/>
        </a:spcBef>
        <a:spcAft>
          <a:spcPct val="0"/>
        </a:spcAft>
        <a:defRPr sz="2100">
          <a:solidFill>
            <a:schemeClr val="folHlink"/>
          </a:solidFill>
          <a:latin typeface="Arial" charset="0"/>
        </a:defRPr>
      </a:lvl7pPr>
      <a:lvl8pPr marL="1028700" algn="l" rtl="0" eaLnBrk="1" fontAlgn="base" hangingPunct="1">
        <a:spcBef>
          <a:spcPct val="0"/>
        </a:spcBef>
        <a:spcAft>
          <a:spcPct val="0"/>
        </a:spcAft>
        <a:defRPr sz="2100">
          <a:solidFill>
            <a:schemeClr val="folHlink"/>
          </a:solidFill>
          <a:latin typeface="Arial" charset="0"/>
        </a:defRPr>
      </a:lvl8pPr>
      <a:lvl9pPr marL="1371600" algn="l" rtl="0" eaLnBrk="1" fontAlgn="base" hangingPunct="1">
        <a:spcBef>
          <a:spcPct val="0"/>
        </a:spcBef>
        <a:spcAft>
          <a:spcPct val="0"/>
        </a:spcAft>
        <a:defRPr sz="2100">
          <a:solidFill>
            <a:schemeClr val="folHlink"/>
          </a:solidFill>
          <a:latin typeface="Arial" charset="0"/>
        </a:defRPr>
      </a:lvl9pPr>
    </p:titleStyle>
    <p:bodyStyle>
      <a:lvl1pPr marL="134541" indent="-134541" algn="l" rtl="0" eaLnBrk="1" fontAlgn="base" hangingPunct="1">
        <a:spcBef>
          <a:spcPts val="1350"/>
        </a:spcBef>
        <a:spcAft>
          <a:spcPct val="0"/>
        </a:spcAft>
        <a:buClr>
          <a:schemeClr val="folHlink"/>
        </a:buClr>
        <a:buFont typeface="Wingdings" pitchFamily="2" charset="2"/>
        <a:buChar char="§"/>
        <a:defRPr sz="1200" b="1" kern="1200">
          <a:solidFill>
            <a:schemeClr val="tx1"/>
          </a:solidFill>
          <a:latin typeface="+mn-lt"/>
          <a:ea typeface="+mn-ea"/>
          <a:cs typeface="+mn-cs"/>
        </a:defRPr>
      </a:lvl1pPr>
      <a:lvl2pPr marL="269081" indent="-134541" algn="l" rtl="0" eaLnBrk="1" fontAlgn="base" hangingPunct="1">
        <a:spcBef>
          <a:spcPts val="450"/>
        </a:spcBef>
        <a:spcAft>
          <a:spcPct val="0"/>
        </a:spcAft>
        <a:buClr>
          <a:schemeClr val="folHlink"/>
        </a:buClr>
        <a:buSzPct val="50000"/>
        <a:buFont typeface="Wingdings" pitchFamily="2" charset="2"/>
        <a:buChar char="¨"/>
        <a:defRPr sz="1200" kern="1200">
          <a:solidFill>
            <a:schemeClr val="tx1"/>
          </a:solidFill>
          <a:latin typeface="+mn-lt"/>
          <a:ea typeface="+mn-ea"/>
          <a:cs typeface="+mn-cs"/>
        </a:defRPr>
      </a:lvl2pPr>
      <a:lvl3pPr marL="404813" indent="-134541" algn="l" rtl="0" eaLnBrk="1" fontAlgn="base" hangingPunct="1">
        <a:spcBef>
          <a:spcPts val="225"/>
        </a:spcBef>
        <a:spcAft>
          <a:spcPct val="0"/>
        </a:spcAft>
        <a:buClr>
          <a:schemeClr val="folHlink"/>
        </a:buClr>
        <a:buFont typeface="Arial" charset="0"/>
        <a:buChar char="•"/>
        <a:defRPr sz="1050" kern="1200">
          <a:solidFill>
            <a:schemeClr val="tx1"/>
          </a:solidFill>
          <a:latin typeface="+mn-lt"/>
          <a:ea typeface="+mn-ea"/>
          <a:cs typeface="+mn-cs"/>
        </a:defRPr>
      </a:lvl3pPr>
      <a:lvl4pPr marL="539354" indent="-107156" algn="l" rtl="0" eaLnBrk="1" fontAlgn="base" hangingPunct="1">
        <a:spcBef>
          <a:spcPct val="0"/>
        </a:spcBef>
        <a:spcAft>
          <a:spcPct val="0"/>
        </a:spcAft>
        <a:buFont typeface="Arial" charset="0"/>
        <a:buChar char="–"/>
        <a:defRPr sz="900" kern="1200">
          <a:solidFill>
            <a:schemeClr val="tx1"/>
          </a:solidFill>
          <a:latin typeface="+mn-lt"/>
          <a:ea typeface="+mn-ea"/>
          <a:cs typeface="+mn-cs"/>
        </a:defRPr>
      </a:lvl4pPr>
      <a:lvl5pPr marL="647700" indent="-80963" algn="l" rtl="0" eaLnBrk="1" fontAlgn="base" hangingPunct="1">
        <a:spcBef>
          <a:spcPct val="0"/>
        </a:spcBef>
        <a:spcAft>
          <a:spcPct val="0"/>
        </a:spcAft>
        <a:buFont typeface="Arial" charset="0"/>
        <a:buChar char="»"/>
        <a:defRPr sz="825"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0" y="274638"/>
            <a:ext cx="11137900" cy="850106"/>
          </a:xfrm>
          <a:prstGeom prst="rect">
            <a:avLst/>
          </a:prstGeom>
        </p:spPr>
        <p:txBody>
          <a:bodyPr vert="horz" lIns="36000" tIns="0" rIns="36000" bIns="0" rtlCol="0" anchor="t" anchorCtr="0">
            <a:no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527050" y="1268414"/>
            <a:ext cx="11137900" cy="4857750"/>
          </a:xfrm>
          <a:prstGeom prst="rect">
            <a:avLst/>
          </a:prstGeom>
        </p:spPr>
        <p:txBody>
          <a:bodyPr vert="horz" lIns="36000" tIns="0" rIns="36000" bIns="0" rtlCol="0">
            <a:no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7" name="Picture 8" descr="logo_EDF_sommaire"/>
          <p:cNvPicPr>
            <a:picLocks noChangeAspect="1" noChangeArrowheads="1"/>
          </p:cNvPicPr>
          <p:nvPr/>
        </p:nvPicPr>
        <p:blipFill>
          <a:blip r:embed="rId2" cstate="print"/>
          <a:srcRect/>
          <a:stretch>
            <a:fillRect/>
          </a:stretch>
        </p:blipFill>
        <p:spPr bwMode="auto">
          <a:xfrm>
            <a:off x="527051" y="6291264"/>
            <a:ext cx="829733" cy="261937"/>
          </a:xfrm>
          <a:prstGeom prst="rect">
            <a:avLst/>
          </a:prstGeom>
          <a:noFill/>
          <a:ln w="9525">
            <a:noFill/>
            <a:miter lim="800000"/>
            <a:headEnd/>
            <a:tailEnd/>
          </a:ln>
        </p:spPr>
      </p:pic>
      <p:sp>
        <p:nvSpPr>
          <p:cNvPr id="8" name="ZoneTexte 7"/>
          <p:cNvSpPr txBox="1"/>
          <p:nvPr userDrawn="1"/>
        </p:nvSpPr>
        <p:spPr>
          <a:xfrm>
            <a:off x="11280576" y="6381328"/>
            <a:ext cx="337716" cy="153888"/>
          </a:xfrm>
          <a:prstGeom prst="rect">
            <a:avLst/>
          </a:prstGeom>
          <a:noFill/>
        </p:spPr>
        <p:txBody>
          <a:bodyPr wrap="none" lIns="36000" tIns="0" rIns="0" bIns="0" rtlCol="0" anchor="ctr" anchorCtr="0">
            <a:spAutoFit/>
          </a:bodyPr>
          <a:lstStyle/>
          <a:p>
            <a:r>
              <a:rPr lang="fr-FR" sz="1000" dirty="0" smtClean="0">
                <a:solidFill>
                  <a:srgbClr val="001A70"/>
                </a:solidFill>
                <a:cs typeface="Arial" panose="020B0604020202020204" pitchFamily="34" charset="0"/>
              </a:rPr>
              <a:t>  </a:t>
            </a:r>
            <a:fld id="{A4A6FBFB-9464-423D-8908-BCA7DB9DC592}" type="slidenum">
              <a:rPr lang="fr-FR" sz="1000" smtClean="0">
                <a:solidFill>
                  <a:srgbClr val="001A70"/>
                </a:solidFill>
                <a:cs typeface="Arial" panose="020B0604020202020204" pitchFamily="34" charset="0"/>
              </a:rPr>
              <a:pPr/>
              <a:t>‹N°›</a:t>
            </a:fld>
            <a:endParaRPr lang="fr-FR" sz="1000" dirty="0">
              <a:solidFill>
                <a:srgbClr val="001A70"/>
              </a:solidFill>
              <a:cs typeface="Arial" panose="020B0604020202020204" pitchFamily="34" charset="0"/>
            </a:endParaRPr>
          </a:p>
        </p:txBody>
      </p:sp>
    </p:spTree>
    <p:extLst>
      <p:ext uri="{BB962C8B-B14F-4D97-AF65-F5344CB8AC3E}">
        <p14:creationId xmlns:p14="http://schemas.microsoft.com/office/powerpoint/2010/main" val="1047305865"/>
      </p:ext>
    </p:extLst>
  </p:cSld>
  <p:clrMap bg1="lt1" tx1="dk1" bg2="lt2" tx2="dk2" accent1="accent1" accent2="accent2" accent3="accent3" accent4="accent4" accent5="accent5" accent6="accent6" hlink="hlink" folHlink="folHlink"/>
  <p:timing>
    <p:tnLst>
      <p:par>
        <p:cTn id="1" dur="indefinite" restart="never" nodeType="tmRoot"/>
      </p:par>
    </p:tnLst>
  </p:timing>
  <p:hf hdr="0" dt="0"/>
  <p:txStyles>
    <p:titleStyle>
      <a:lvl1pPr marL="0" indent="0" algn="l" defTabSz="914400" rtl="0" eaLnBrk="1" latinLnBrk="0" hangingPunct="1">
        <a:spcBef>
          <a:spcPts val="0"/>
        </a:spcBef>
        <a:buNone/>
        <a:defRPr sz="2800" kern="1200" cap="all" baseline="0">
          <a:solidFill>
            <a:schemeClr val="accent6"/>
          </a:solidFill>
          <a:latin typeface="+mj-lt"/>
          <a:ea typeface="+mj-ea"/>
          <a:cs typeface="+mj-cs"/>
        </a:defRPr>
      </a:lvl1pPr>
    </p:titleStyle>
    <p:bodyStyle>
      <a:lvl1pPr marL="179388" indent="-179388" algn="l" defTabSz="914400" rtl="0" eaLnBrk="1" latinLnBrk="0" hangingPunct="1">
        <a:spcBef>
          <a:spcPts val="1800"/>
        </a:spcBef>
        <a:buClr>
          <a:schemeClr val="accent3"/>
        </a:buClr>
        <a:buFont typeface="Wingdings" pitchFamily="2" charset="2"/>
        <a:buChar char=""/>
        <a:defRPr sz="1600" b="1" kern="1200">
          <a:solidFill>
            <a:schemeClr val="accent6"/>
          </a:solidFill>
          <a:latin typeface="+mn-lt"/>
          <a:ea typeface="+mn-ea"/>
          <a:cs typeface="+mn-cs"/>
        </a:defRPr>
      </a:lvl1pPr>
      <a:lvl2pPr marL="360000" indent="-180000" algn="l" defTabSz="914400" rtl="0" eaLnBrk="1" latinLnBrk="0" hangingPunct="1">
        <a:spcBef>
          <a:spcPts val="600"/>
        </a:spcBef>
        <a:buClr>
          <a:schemeClr val="accent3"/>
        </a:buClr>
        <a:buSzPct val="50000"/>
        <a:buFont typeface="Wingdings" pitchFamily="2" charset="2"/>
        <a:buChar char=""/>
        <a:defRPr sz="1600" kern="1200">
          <a:solidFill>
            <a:schemeClr val="accent6"/>
          </a:solidFill>
          <a:latin typeface="+mn-lt"/>
          <a:ea typeface="+mn-ea"/>
          <a:cs typeface="+mn-cs"/>
        </a:defRPr>
      </a:lvl2pPr>
      <a:lvl3pPr marL="540000" indent="-180000" algn="l" defTabSz="914400" rtl="0" eaLnBrk="1" latinLnBrk="0" hangingPunct="1">
        <a:spcBef>
          <a:spcPts val="300"/>
        </a:spcBef>
        <a:buClr>
          <a:schemeClr val="accent3"/>
        </a:buClr>
        <a:buFont typeface="Arial" pitchFamily="34" charset="0"/>
        <a:buChar char="•"/>
        <a:defRPr sz="1400" kern="1200">
          <a:solidFill>
            <a:schemeClr val="accent6"/>
          </a:solidFill>
          <a:latin typeface="+mn-lt"/>
          <a:ea typeface="+mn-ea"/>
          <a:cs typeface="+mn-cs"/>
        </a:defRPr>
      </a:lvl3pPr>
      <a:lvl4pPr marL="720000" indent="-144000" algn="l" defTabSz="914400" rtl="0" eaLnBrk="1" latinLnBrk="0" hangingPunct="1">
        <a:spcBef>
          <a:spcPts val="0"/>
        </a:spcBef>
        <a:buFont typeface="Arial" pitchFamily="34" charset="0"/>
        <a:buChar char="–"/>
        <a:defRPr sz="1200" kern="1200">
          <a:solidFill>
            <a:schemeClr val="accent6"/>
          </a:solidFill>
          <a:latin typeface="+mn-lt"/>
          <a:ea typeface="+mn-ea"/>
          <a:cs typeface="+mn-cs"/>
        </a:defRPr>
      </a:lvl4pPr>
      <a:lvl5pPr marL="864000" indent="-108000" algn="l" defTabSz="914400" rtl="0" eaLnBrk="1" latinLnBrk="0" hangingPunct="1">
        <a:spcBef>
          <a:spcPts val="0"/>
        </a:spcBef>
        <a:buFont typeface="Arial" pitchFamily="34" charset="0"/>
        <a:buChar char="»"/>
        <a:defRPr sz="1100" kern="1200">
          <a:solidFill>
            <a:schemeClr val="accent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1" y="274638"/>
            <a:ext cx="11137900" cy="850900"/>
          </a:xfrm>
          <a:prstGeom prst="rect">
            <a:avLst/>
          </a:prstGeom>
        </p:spPr>
        <p:txBody>
          <a:bodyPr vert="horz" wrap="square" lIns="36000" tIns="0" rIns="36000" bIns="0" numCol="1" anchor="t" anchorCtr="0" compatLnSpc="1">
            <a:prstTxWarp prst="textNoShape">
              <a:avLst/>
            </a:prstTxWarp>
            <a:noAutofit/>
          </a:bodyPr>
          <a:lstStyle/>
          <a:p>
            <a:pPr lvl="0"/>
            <a:r>
              <a:rPr lang="fr-FR" smtClean="0"/>
              <a:t>Cliquez pour modifier le style du titre</a:t>
            </a:r>
          </a:p>
        </p:txBody>
      </p:sp>
      <p:sp>
        <p:nvSpPr>
          <p:cNvPr id="1027" name="Espace réservé du texte 2"/>
          <p:cNvSpPr>
            <a:spLocks noGrp="1"/>
          </p:cNvSpPr>
          <p:nvPr>
            <p:ph type="body" idx="1"/>
          </p:nvPr>
        </p:nvSpPr>
        <p:spPr bwMode="auto">
          <a:xfrm>
            <a:off x="527051" y="1268413"/>
            <a:ext cx="11137900" cy="4857750"/>
          </a:xfrm>
          <a:prstGeom prst="rect">
            <a:avLst/>
          </a:prstGeom>
          <a:noFill/>
          <a:ln w="9525">
            <a:noFill/>
            <a:miter lim="800000"/>
            <a:headEnd/>
            <a:tailEnd/>
          </a:ln>
        </p:spPr>
        <p:txBody>
          <a:bodyPr vert="horz" wrap="square" lIns="36000" tIns="0" rIns="36000" bIns="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5" name="Espace réservé du pied de page 4"/>
          <p:cNvSpPr>
            <a:spLocks noGrp="1"/>
          </p:cNvSpPr>
          <p:nvPr>
            <p:ph type="ftr" sz="quarter" idx="3"/>
          </p:nvPr>
        </p:nvSpPr>
        <p:spPr>
          <a:xfrm>
            <a:off x="6096000" y="6381750"/>
            <a:ext cx="5183717" cy="153988"/>
          </a:xfrm>
          <a:prstGeom prst="rect">
            <a:avLst/>
          </a:prstGeom>
        </p:spPr>
        <p:txBody>
          <a:bodyPr vert="horz" wrap="none" lIns="36000" tIns="0" rIns="36000" bIns="0" numCol="1" anchor="ctr" anchorCtr="0" compatLnSpc="1">
            <a:prstTxWarp prst="textNoShape">
              <a:avLst/>
            </a:prstTxWarp>
            <a:noAutofit/>
          </a:bodyPr>
          <a:lstStyle>
            <a:lvl1pPr algn="r">
              <a:defRPr sz="750"/>
            </a:lvl1pPr>
          </a:lstStyle>
          <a:p>
            <a:pPr fontAlgn="base">
              <a:spcBef>
                <a:spcPct val="0"/>
              </a:spcBef>
              <a:spcAft>
                <a:spcPct val="0"/>
              </a:spcAft>
            </a:pPr>
            <a:r>
              <a:rPr lang="de-DE" smtClean="0">
                <a:solidFill>
                  <a:srgbClr val="7F7F7F"/>
                </a:solidFill>
                <a:cs typeface="Arial" charset="0"/>
              </a:rPr>
              <a:t>EDF SEI - CCP du 17/11/2020</a:t>
            </a:r>
            <a:endParaRPr lang="fr-FR">
              <a:solidFill>
                <a:srgbClr val="7F7F7F"/>
              </a:solidFill>
              <a:cs typeface="Arial" charset="0"/>
            </a:endParaRPr>
          </a:p>
        </p:txBody>
      </p:sp>
      <p:sp>
        <p:nvSpPr>
          <p:cNvPr id="8" name="ZoneTexte 7"/>
          <p:cNvSpPr txBox="1"/>
          <p:nvPr/>
        </p:nvSpPr>
        <p:spPr>
          <a:xfrm>
            <a:off x="11279717" y="6400242"/>
            <a:ext cx="278936" cy="115416"/>
          </a:xfrm>
          <a:prstGeom prst="rect">
            <a:avLst/>
          </a:prstGeom>
          <a:noFill/>
        </p:spPr>
        <p:txBody>
          <a:bodyPr wrap="none" lIns="27000" tIns="0" rIns="0" bIns="0" anchor="ctr">
            <a:spAutoFit/>
          </a:bodyPr>
          <a:lstStyle/>
          <a:p>
            <a:pPr>
              <a:defRPr/>
            </a:pPr>
            <a:r>
              <a:rPr lang="fr-FR" sz="750">
                <a:solidFill>
                  <a:srgbClr val="7F7F7F"/>
                </a:solidFill>
                <a:cs typeface="Arial" charset="0"/>
              </a:rPr>
              <a:t>|  </a:t>
            </a:r>
            <a:fld id="{2771DD76-0359-4098-ADF9-DBBCF1F9AA47}" type="slidenum">
              <a:rPr lang="fr-FR" sz="750">
                <a:solidFill>
                  <a:srgbClr val="7F7F7F"/>
                </a:solidFill>
                <a:cs typeface="Arial" pitchFamily="34" charset="0"/>
              </a:rPr>
              <a:pPr>
                <a:defRPr/>
              </a:pPr>
              <a:t>‹N°›</a:t>
            </a:fld>
            <a:endParaRPr lang="fr-FR" sz="750">
              <a:solidFill>
                <a:srgbClr val="7F7F7F"/>
              </a:solidFill>
              <a:cs typeface="Arial" pitchFamily="34" charset="0"/>
            </a:endParaRPr>
          </a:p>
        </p:txBody>
      </p:sp>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4921" y="6258520"/>
            <a:ext cx="812353" cy="346512"/>
          </a:xfrm>
          <a:prstGeom prst="rect">
            <a:avLst/>
          </a:prstGeom>
        </p:spPr>
      </p:pic>
    </p:spTree>
    <p:extLst>
      <p:ext uri="{BB962C8B-B14F-4D97-AF65-F5344CB8AC3E}">
        <p14:creationId xmlns:p14="http://schemas.microsoft.com/office/powerpoint/2010/main" val="4092632527"/>
      </p:ext>
    </p:extLst>
  </p:cSld>
  <p:clrMap bg1="lt1" tx1="dk1" bg2="lt2" tx2="dk2" accent1="accent1" accent2="accent2" accent3="accent3" accent4="accent4" accent5="accent5" accent6="accent6" hlink="hlink" folHlink="folHlink"/>
  <p:hf hdr="0" dt="0"/>
  <p:txStyles>
    <p:titleStyle>
      <a:lvl1pPr algn="l" rtl="0" eaLnBrk="1" fontAlgn="base" hangingPunct="1">
        <a:spcBef>
          <a:spcPct val="0"/>
        </a:spcBef>
        <a:spcAft>
          <a:spcPct val="0"/>
        </a:spcAft>
        <a:defRPr sz="2100" kern="1200" cap="all">
          <a:solidFill>
            <a:schemeClr val="folHlink"/>
          </a:solidFill>
          <a:latin typeface="+mj-lt"/>
          <a:ea typeface="+mj-ea"/>
          <a:cs typeface="+mj-cs"/>
        </a:defRPr>
      </a:lvl1pPr>
      <a:lvl2pPr algn="l" rtl="0" eaLnBrk="1" fontAlgn="base" hangingPunct="1">
        <a:spcBef>
          <a:spcPct val="0"/>
        </a:spcBef>
        <a:spcAft>
          <a:spcPct val="0"/>
        </a:spcAft>
        <a:defRPr sz="2100">
          <a:solidFill>
            <a:schemeClr val="folHlink"/>
          </a:solidFill>
          <a:latin typeface="Arial" charset="0"/>
        </a:defRPr>
      </a:lvl2pPr>
      <a:lvl3pPr algn="l" rtl="0" eaLnBrk="1" fontAlgn="base" hangingPunct="1">
        <a:spcBef>
          <a:spcPct val="0"/>
        </a:spcBef>
        <a:spcAft>
          <a:spcPct val="0"/>
        </a:spcAft>
        <a:defRPr sz="2100">
          <a:solidFill>
            <a:schemeClr val="folHlink"/>
          </a:solidFill>
          <a:latin typeface="Arial" charset="0"/>
        </a:defRPr>
      </a:lvl3pPr>
      <a:lvl4pPr algn="l" rtl="0" eaLnBrk="1" fontAlgn="base" hangingPunct="1">
        <a:spcBef>
          <a:spcPct val="0"/>
        </a:spcBef>
        <a:spcAft>
          <a:spcPct val="0"/>
        </a:spcAft>
        <a:defRPr sz="2100">
          <a:solidFill>
            <a:schemeClr val="folHlink"/>
          </a:solidFill>
          <a:latin typeface="Arial" charset="0"/>
        </a:defRPr>
      </a:lvl4pPr>
      <a:lvl5pPr algn="l" rtl="0" eaLnBrk="1" fontAlgn="base" hangingPunct="1">
        <a:spcBef>
          <a:spcPct val="0"/>
        </a:spcBef>
        <a:spcAft>
          <a:spcPct val="0"/>
        </a:spcAft>
        <a:defRPr sz="2100">
          <a:solidFill>
            <a:schemeClr val="folHlink"/>
          </a:solidFill>
          <a:latin typeface="Arial" charset="0"/>
        </a:defRPr>
      </a:lvl5pPr>
      <a:lvl6pPr marL="342900" algn="l" rtl="0" eaLnBrk="1" fontAlgn="base" hangingPunct="1">
        <a:spcBef>
          <a:spcPct val="0"/>
        </a:spcBef>
        <a:spcAft>
          <a:spcPct val="0"/>
        </a:spcAft>
        <a:defRPr sz="2100">
          <a:solidFill>
            <a:schemeClr val="folHlink"/>
          </a:solidFill>
          <a:latin typeface="Arial" charset="0"/>
        </a:defRPr>
      </a:lvl6pPr>
      <a:lvl7pPr marL="685800" algn="l" rtl="0" eaLnBrk="1" fontAlgn="base" hangingPunct="1">
        <a:spcBef>
          <a:spcPct val="0"/>
        </a:spcBef>
        <a:spcAft>
          <a:spcPct val="0"/>
        </a:spcAft>
        <a:defRPr sz="2100">
          <a:solidFill>
            <a:schemeClr val="folHlink"/>
          </a:solidFill>
          <a:latin typeface="Arial" charset="0"/>
        </a:defRPr>
      </a:lvl7pPr>
      <a:lvl8pPr marL="1028700" algn="l" rtl="0" eaLnBrk="1" fontAlgn="base" hangingPunct="1">
        <a:spcBef>
          <a:spcPct val="0"/>
        </a:spcBef>
        <a:spcAft>
          <a:spcPct val="0"/>
        </a:spcAft>
        <a:defRPr sz="2100">
          <a:solidFill>
            <a:schemeClr val="folHlink"/>
          </a:solidFill>
          <a:latin typeface="Arial" charset="0"/>
        </a:defRPr>
      </a:lvl8pPr>
      <a:lvl9pPr marL="1371600" algn="l" rtl="0" eaLnBrk="1" fontAlgn="base" hangingPunct="1">
        <a:spcBef>
          <a:spcPct val="0"/>
        </a:spcBef>
        <a:spcAft>
          <a:spcPct val="0"/>
        </a:spcAft>
        <a:defRPr sz="2100">
          <a:solidFill>
            <a:schemeClr val="folHlink"/>
          </a:solidFill>
          <a:latin typeface="Arial" charset="0"/>
        </a:defRPr>
      </a:lvl9pPr>
    </p:titleStyle>
    <p:bodyStyle>
      <a:lvl1pPr marL="134541" indent="-134541" algn="l" rtl="0" eaLnBrk="1" fontAlgn="base" hangingPunct="1">
        <a:spcBef>
          <a:spcPts val="1350"/>
        </a:spcBef>
        <a:spcAft>
          <a:spcPct val="0"/>
        </a:spcAft>
        <a:buClr>
          <a:schemeClr val="folHlink"/>
        </a:buClr>
        <a:buFont typeface="Wingdings" pitchFamily="2" charset="2"/>
        <a:buChar char="§"/>
        <a:defRPr sz="1200" b="1" kern="1200">
          <a:solidFill>
            <a:schemeClr val="tx1"/>
          </a:solidFill>
          <a:latin typeface="+mn-lt"/>
          <a:ea typeface="+mn-ea"/>
          <a:cs typeface="+mn-cs"/>
        </a:defRPr>
      </a:lvl1pPr>
      <a:lvl2pPr marL="269081" indent="-134541" algn="l" rtl="0" eaLnBrk="1" fontAlgn="base" hangingPunct="1">
        <a:spcBef>
          <a:spcPts val="450"/>
        </a:spcBef>
        <a:spcAft>
          <a:spcPct val="0"/>
        </a:spcAft>
        <a:buClr>
          <a:schemeClr val="folHlink"/>
        </a:buClr>
        <a:buSzPct val="50000"/>
        <a:buFont typeface="Wingdings" pitchFamily="2" charset="2"/>
        <a:buChar char="¨"/>
        <a:defRPr sz="1200" kern="1200">
          <a:solidFill>
            <a:schemeClr val="tx1"/>
          </a:solidFill>
          <a:latin typeface="+mn-lt"/>
          <a:ea typeface="+mn-ea"/>
          <a:cs typeface="+mn-cs"/>
        </a:defRPr>
      </a:lvl2pPr>
      <a:lvl3pPr marL="404813" indent="-134541" algn="l" rtl="0" eaLnBrk="1" fontAlgn="base" hangingPunct="1">
        <a:spcBef>
          <a:spcPts val="225"/>
        </a:spcBef>
        <a:spcAft>
          <a:spcPct val="0"/>
        </a:spcAft>
        <a:buClr>
          <a:schemeClr val="folHlink"/>
        </a:buClr>
        <a:buFont typeface="Arial" charset="0"/>
        <a:buChar char="•"/>
        <a:defRPr sz="1050" kern="1200">
          <a:solidFill>
            <a:schemeClr val="tx1"/>
          </a:solidFill>
          <a:latin typeface="+mn-lt"/>
          <a:ea typeface="+mn-ea"/>
          <a:cs typeface="+mn-cs"/>
        </a:defRPr>
      </a:lvl3pPr>
      <a:lvl4pPr marL="539354" indent="-107156" algn="l" rtl="0" eaLnBrk="1" fontAlgn="base" hangingPunct="1">
        <a:spcBef>
          <a:spcPct val="0"/>
        </a:spcBef>
        <a:spcAft>
          <a:spcPct val="0"/>
        </a:spcAft>
        <a:buFont typeface="Arial" charset="0"/>
        <a:buChar char="–"/>
        <a:defRPr sz="900" kern="1200">
          <a:solidFill>
            <a:schemeClr val="tx1"/>
          </a:solidFill>
          <a:latin typeface="+mn-lt"/>
          <a:ea typeface="+mn-ea"/>
          <a:cs typeface="+mn-cs"/>
        </a:defRPr>
      </a:lvl4pPr>
      <a:lvl5pPr marL="647700" indent="-80963" algn="l" rtl="0" eaLnBrk="1" fontAlgn="base" hangingPunct="1">
        <a:spcBef>
          <a:spcPct val="0"/>
        </a:spcBef>
        <a:spcAft>
          <a:spcPct val="0"/>
        </a:spcAft>
        <a:buFont typeface="Arial" charset="0"/>
        <a:buChar char="»"/>
        <a:defRPr sz="825"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1" y="274638"/>
            <a:ext cx="11137900" cy="850900"/>
          </a:xfrm>
          <a:prstGeom prst="rect">
            <a:avLst/>
          </a:prstGeom>
        </p:spPr>
        <p:txBody>
          <a:bodyPr vert="horz" wrap="square" lIns="36000" tIns="0" rIns="36000" bIns="0" numCol="1" anchor="t" anchorCtr="0" compatLnSpc="1">
            <a:prstTxWarp prst="textNoShape">
              <a:avLst/>
            </a:prstTxWarp>
            <a:noAutofit/>
          </a:bodyPr>
          <a:lstStyle/>
          <a:p>
            <a:pPr lvl="0"/>
            <a:r>
              <a:rPr lang="fr-FR" smtClean="0"/>
              <a:t>Cliquez pour modifier le style du titre</a:t>
            </a:r>
          </a:p>
        </p:txBody>
      </p:sp>
      <p:sp>
        <p:nvSpPr>
          <p:cNvPr id="1027" name="Espace réservé du texte 2"/>
          <p:cNvSpPr>
            <a:spLocks noGrp="1"/>
          </p:cNvSpPr>
          <p:nvPr>
            <p:ph type="body" idx="1"/>
          </p:nvPr>
        </p:nvSpPr>
        <p:spPr bwMode="auto">
          <a:xfrm>
            <a:off x="527051" y="1268413"/>
            <a:ext cx="11137900" cy="4857750"/>
          </a:xfrm>
          <a:prstGeom prst="rect">
            <a:avLst/>
          </a:prstGeom>
          <a:noFill/>
          <a:ln w="9525">
            <a:noFill/>
            <a:miter lim="800000"/>
            <a:headEnd/>
            <a:tailEnd/>
          </a:ln>
        </p:spPr>
        <p:txBody>
          <a:bodyPr vert="horz" wrap="square" lIns="36000" tIns="0" rIns="36000" bIns="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5" name="Espace réservé du pied de page 4"/>
          <p:cNvSpPr>
            <a:spLocks noGrp="1"/>
          </p:cNvSpPr>
          <p:nvPr>
            <p:ph type="ftr" sz="quarter" idx="3"/>
          </p:nvPr>
        </p:nvSpPr>
        <p:spPr>
          <a:xfrm>
            <a:off x="6096000" y="6381750"/>
            <a:ext cx="5183717" cy="153988"/>
          </a:xfrm>
          <a:prstGeom prst="rect">
            <a:avLst/>
          </a:prstGeom>
        </p:spPr>
        <p:txBody>
          <a:bodyPr vert="horz" wrap="none" lIns="36000" tIns="0" rIns="36000" bIns="0" numCol="1" anchor="ctr" anchorCtr="0" compatLnSpc="1">
            <a:prstTxWarp prst="textNoShape">
              <a:avLst/>
            </a:prstTxWarp>
            <a:noAutofit/>
          </a:bodyPr>
          <a:lstStyle>
            <a:lvl1pPr algn="r">
              <a:defRPr sz="750"/>
            </a:lvl1pPr>
          </a:lstStyle>
          <a:p>
            <a:pPr fontAlgn="base">
              <a:spcBef>
                <a:spcPct val="0"/>
              </a:spcBef>
              <a:spcAft>
                <a:spcPct val="0"/>
              </a:spcAft>
            </a:pPr>
            <a:r>
              <a:rPr lang="de-DE" smtClean="0">
                <a:solidFill>
                  <a:srgbClr val="7F7F7F"/>
                </a:solidFill>
                <a:cs typeface="Arial" charset="0"/>
              </a:rPr>
              <a:t>EDF SEI - CCP du 17/11/2020</a:t>
            </a:r>
            <a:endParaRPr lang="fr-FR">
              <a:solidFill>
                <a:srgbClr val="7F7F7F"/>
              </a:solidFill>
              <a:cs typeface="Arial" charset="0"/>
            </a:endParaRPr>
          </a:p>
        </p:txBody>
      </p:sp>
      <p:sp>
        <p:nvSpPr>
          <p:cNvPr id="8" name="ZoneTexte 7"/>
          <p:cNvSpPr txBox="1"/>
          <p:nvPr/>
        </p:nvSpPr>
        <p:spPr>
          <a:xfrm>
            <a:off x="11279717" y="6400242"/>
            <a:ext cx="278936" cy="115416"/>
          </a:xfrm>
          <a:prstGeom prst="rect">
            <a:avLst/>
          </a:prstGeom>
          <a:noFill/>
        </p:spPr>
        <p:txBody>
          <a:bodyPr wrap="none" lIns="27000" tIns="0" rIns="0" bIns="0" anchor="ctr">
            <a:spAutoFit/>
          </a:bodyPr>
          <a:lstStyle/>
          <a:p>
            <a:pPr>
              <a:defRPr/>
            </a:pPr>
            <a:r>
              <a:rPr lang="fr-FR" sz="750">
                <a:solidFill>
                  <a:srgbClr val="7F7F7F"/>
                </a:solidFill>
                <a:cs typeface="Arial" charset="0"/>
              </a:rPr>
              <a:t>|  </a:t>
            </a:r>
            <a:fld id="{2771DD76-0359-4098-ADF9-DBBCF1F9AA47}" type="slidenum">
              <a:rPr lang="fr-FR" sz="750">
                <a:solidFill>
                  <a:srgbClr val="7F7F7F"/>
                </a:solidFill>
                <a:cs typeface="Arial" pitchFamily="34" charset="0"/>
              </a:rPr>
              <a:pPr>
                <a:defRPr/>
              </a:pPr>
              <a:t>‹N°›</a:t>
            </a:fld>
            <a:endParaRPr lang="fr-FR" sz="750">
              <a:solidFill>
                <a:srgbClr val="7F7F7F"/>
              </a:solidFill>
              <a:cs typeface="Arial" pitchFamily="34" charset="0"/>
            </a:endParaRPr>
          </a:p>
        </p:txBody>
      </p:sp>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4921" y="6258520"/>
            <a:ext cx="812353" cy="346512"/>
          </a:xfrm>
          <a:prstGeom prst="rect">
            <a:avLst/>
          </a:prstGeom>
        </p:spPr>
      </p:pic>
    </p:spTree>
    <p:extLst>
      <p:ext uri="{BB962C8B-B14F-4D97-AF65-F5344CB8AC3E}">
        <p14:creationId xmlns:p14="http://schemas.microsoft.com/office/powerpoint/2010/main" val="2750492368"/>
      </p:ext>
    </p:extLst>
  </p:cSld>
  <p:clrMap bg1="lt1" tx1="dk1" bg2="lt2" tx2="dk2" accent1="accent1" accent2="accent2" accent3="accent3" accent4="accent4" accent5="accent5" accent6="accent6" hlink="hlink" folHlink="folHlink"/>
  <p:hf hdr="0" dt="0"/>
  <p:txStyles>
    <p:titleStyle>
      <a:lvl1pPr algn="l" rtl="0" eaLnBrk="1" fontAlgn="base" hangingPunct="1">
        <a:spcBef>
          <a:spcPct val="0"/>
        </a:spcBef>
        <a:spcAft>
          <a:spcPct val="0"/>
        </a:spcAft>
        <a:defRPr sz="2100" kern="1200" cap="all">
          <a:solidFill>
            <a:schemeClr val="folHlink"/>
          </a:solidFill>
          <a:latin typeface="+mj-lt"/>
          <a:ea typeface="+mj-ea"/>
          <a:cs typeface="+mj-cs"/>
        </a:defRPr>
      </a:lvl1pPr>
      <a:lvl2pPr algn="l" rtl="0" eaLnBrk="1" fontAlgn="base" hangingPunct="1">
        <a:spcBef>
          <a:spcPct val="0"/>
        </a:spcBef>
        <a:spcAft>
          <a:spcPct val="0"/>
        </a:spcAft>
        <a:defRPr sz="2100">
          <a:solidFill>
            <a:schemeClr val="folHlink"/>
          </a:solidFill>
          <a:latin typeface="Arial" charset="0"/>
        </a:defRPr>
      </a:lvl2pPr>
      <a:lvl3pPr algn="l" rtl="0" eaLnBrk="1" fontAlgn="base" hangingPunct="1">
        <a:spcBef>
          <a:spcPct val="0"/>
        </a:spcBef>
        <a:spcAft>
          <a:spcPct val="0"/>
        </a:spcAft>
        <a:defRPr sz="2100">
          <a:solidFill>
            <a:schemeClr val="folHlink"/>
          </a:solidFill>
          <a:latin typeface="Arial" charset="0"/>
        </a:defRPr>
      </a:lvl3pPr>
      <a:lvl4pPr algn="l" rtl="0" eaLnBrk="1" fontAlgn="base" hangingPunct="1">
        <a:spcBef>
          <a:spcPct val="0"/>
        </a:spcBef>
        <a:spcAft>
          <a:spcPct val="0"/>
        </a:spcAft>
        <a:defRPr sz="2100">
          <a:solidFill>
            <a:schemeClr val="folHlink"/>
          </a:solidFill>
          <a:latin typeface="Arial" charset="0"/>
        </a:defRPr>
      </a:lvl4pPr>
      <a:lvl5pPr algn="l" rtl="0" eaLnBrk="1" fontAlgn="base" hangingPunct="1">
        <a:spcBef>
          <a:spcPct val="0"/>
        </a:spcBef>
        <a:spcAft>
          <a:spcPct val="0"/>
        </a:spcAft>
        <a:defRPr sz="2100">
          <a:solidFill>
            <a:schemeClr val="folHlink"/>
          </a:solidFill>
          <a:latin typeface="Arial" charset="0"/>
        </a:defRPr>
      </a:lvl5pPr>
      <a:lvl6pPr marL="342900" algn="l" rtl="0" eaLnBrk="1" fontAlgn="base" hangingPunct="1">
        <a:spcBef>
          <a:spcPct val="0"/>
        </a:spcBef>
        <a:spcAft>
          <a:spcPct val="0"/>
        </a:spcAft>
        <a:defRPr sz="2100">
          <a:solidFill>
            <a:schemeClr val="folHlink"/>
          </a:solidFill>
          <a:latin typeface="Arial" charset="0"/>
        </a:defRPr>
      </a:lvl6pPr>
      <a:lvl7pPr marL="685800" algn="l" rtl="0" eaLnBrk="1" fontAlgn="base" hangingPunct="1">
        <a:spcBef>
          <a:spcPct val="0"/>
        </a:spcBef>
        <a:spcAft>
          <a:spcPct val="0"/>
        </a:spcAft>
        <a:defRPr sz="2100">
          <a:solidFill>
            <a:schemeClr val="folHlink"/>
          </a:solidFill>
          <a:latin typeface="Arial" charset="0"/>
        </a:defRPr>
      </a:lvl7pPr>
      <a:lvl8pPr marL="1028700" algn="l" rtl="0" eaLnBrk="1" fontAlgn="base" hangingPunct="1">
        <a:spcBef>
          <a:spcPct val="0"/>
        </a:spcBef>
        <a:spcAft>
          <a:spcPct val="0"/>
        </a:spcAft>
        <a:defRPr sz="2100">
          <a:solidFill>
            <a:schemeClr val="folHlink"/>
          </a:solidFill>
          <a:latin typeface="Arial" charset="0"/>
        </a:defRPr>
      </a:lvl8pPr>
      <a:lvl9pPr marL="1371600" algn="l" rtl="0" eaLnBrk="1" fontAlgn="base" hangingPunct="1">
        <a:spcBef>
          <a:spcPct val="0"/>
        </a:spcBef>
        <a:spcAft>
          <a:spcPct val="0"/>
        </a:spcAft>
        <a:defRPr sz="2100">
          <a:solidFill>
            <a:schemeClr val="folHlink"/>
          </a:solidFill>
          <a:latin typeface="Arial" charset="0"/>
        </a:defRPr>
      </a:lvl9pPr>
    </p:titleStyle>
    <p:bodyStyle>
      <a:lvl1pPr marL="134541" indent="-134541" algn="l" rtl="0" eaLnBrk="1" fontAlgn="base" hangingPunct="1">
        <a:spcBef>
          <a:spcPts val="1350"/>
        </a:spcBef>
        <a:spcAft>
          <a:spcPct val="0"/>
        </a:spcAft>
        <a:buClr>
          <a:schemeClr val="folHlink"/>
        </a:buClr>
        <a:buFont typeface="Wingdings" pitchFamily="2" charset="2"/>
        <a:buChar char="§"/>
        <a:defRPr sz="1200" b="1" kern="1200">
          <a:solidFill>
            <a:schemeClr val="tx1"/>
          </a:solidFill>
          <a:latin typeface="+mn-lt"/>
          <a:ea typeface="+mn-ea"/>
          <a:cs typeface="+mn-cs"/>
        </a:defRPr>
      </a:lvl1pPr>
      <a:lvl2pPr marL="269081" indent="-134541" algn="l" rtl="0" eaLnBrk="1" fontAlgn="base" hangingPunct="1">
        <a:spcBef>
          <a:spcPts val="450"/>
        </a:spcBef>
        <a:spcAft>
          <a:spcPct val="0"/>
        </a:spcAft>
        <a:buClr>
          <a:schemeClr val="folHlink"/>
        </a:buClr>
        <a:buSzPct val="50000"/>
        <a:buFont typeface="Wingdings" pitchFamily="2" charset="2"/>
        <a:buChar char="¨"/>
        <a:defRPr sz="1200" kern="1200">
          <a:solidFill>
            <a:schemeClr val="tx1"/>
          </a:solidFill>
          <a:latin typeface="+mn-lt"/>
          <a:ea typeface="+mn-ea"/>
          <a:cs typeface="+mn-cs"/>
        </a:defRPr>
      </a:lvl2pPr>
      <a:lvl3pPr marL="404813" indent="-134541" algn="l" rtl="0" eaLnBrk="1" fontAlgn="base" hangingPunct="1">
        <a:spcBef>
          <a:spcPts val="225"/>
        </a:spcBef>
        <a:spcAft>
          <a:spcPct val="0"/>
        </a:spcAft>
        <a:buClr>
          <a:schemeClr val="folHlink"/>
        </a:buClr>
        <a:buFont typeface="Arial" charset="0"/>
        <a:buChar char="•"/>
        <a:defRPr sz="1050" kern="1200">
          <a:solidFill>
            <a:schemeClr val="tx1"/>
          </a:solidFill>
          <a:latin typeface="+mn-lt"/>
          <a:ea typeface="+mn-ea"/>
          <a:cs typeface="+mn-cs"/>
        </a:defRPr>
      </a:lvl3pPr>
      <a:lvl4pPr marL="539354" indent="-107156" algn="l" rtl="0" eaLnBrk="1" fontAlgn="base" hangingPunct="1">
        <a:spcBef>
          <a:spcPct val="0"/>
        </a:spcBef>
        <a:spcAft>
          <a:spcPct val="0"/>
        </a:spcAft>
        <a:buFont typeface="Arial" charset="0"/>
        <a:buChar char="–"/>
        <a:defRPr sz="900" kern="1200">
          <a:solidFill>
            <a:schemeClr val="tx1"/>
          </a:solidFill>
          <a:latin typeface="+mn-lt"/>
          <a:ea typeface="+mn-ea"/>
          <a:cs typeface="+mn-cs"/>
        </a:defRPr>
      </a:lvl4pPr>
      <a:lvl5pPr marL="647700" indent="-80963" algn="l" rtl="0" eaLnBrk="1" fontAlgn="base" hangingPunct="1">
        <a:spcBef>
          <a:spcPct val="0"/>
        </a:spcBef>
        <a:spcAft>
          <a:spcPct val="0"/>
        </a:spcAft>
        <a:buFont typeface="Arial" charset="0"/>
        <a:buChar char="»"/>
        <a:defRPr sz="825"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1" y="274638"/>
            <a:ext cx="11137900" cy="850900"/>
          </a:xfrm>
          <a:prstGeom prst="rect">
            <a:avLst/>
          </a:prstGeom>
        </p:spPr>
        <p:txBody>
          <a:bodyPr vert="horz" wrap="square" lIns="36000" tIns="0" rIns="36000" bIns="0" numCol="1" anchor="t" anchorCtr="0" compatLnSpc="1">
            <a:prstTxWarp prst="textNoShape">
              <a:avLst/>
            </a:prstTxWarp>
            <a:noAutofit/>
          </a:bodyPr>
          <a:lstStyle/>
          <a:p>
            <a:pPr lvl="0"/>
            <a:r>
              <a:rPr lang="fr-FR" smtClean="0"/>
              <a:t>Cliquez pour modifier le style du titre</a:t>
            </a:r>
          </a:p>
        </p:txBody>
      </p:sp>
      <p:sp>
        <p:nvSpPr>
          <p:cNvPr id="1027" name="Espace réservé du texte 2"/>
          <p:cNvSpPr>
            <a:spLocks noGrp="1"/>
          </p:cNvSpPr>
          <p:nvPr>
            <p:ph type="body" idx="1"/>
          </p:nvPr>
        </p:nvSpPr>
        <p:spPr bwMode="auto">
          <a:xfrm>
            <a:off x="527051" y="1268413"/>
            <a:ext cx="11137900" cy="4857750"/>
          </a:xfrm>
          <a:prstGeom prst="rect">
            <a:avLst/>
          </a:prstGeom>
          <a:noFill/>
          <a:ln w="9525">
            <a:noFill/>
            <a:miter lim="800000"/>
            <a:headEnd/>
            <a:tailEnd/>
          </a:ln>
        </p:spPr>
        <p:txBody>
          <a:bodyPr vert="horz" wrap="square" lIns="36000" tIns="0" rIns="36000" bIns="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5" name="Espace réservé du pied de page 4"/>
          <p:cNvSpPr>
            <a:spLocks noGrp="1"/>
          </p:cNvSpPr>
          <p:nvPr>
            <p:ph type="ftr" sz="quarter" idx="3"/>
          </p:nvPr>
        </p:nvSpPr>
        <p:spPr>
          <a:xfrm>
            <a:off x="6096000" y="6381750"/>
            <a:ext cx="5183717" cy="153988"/>
          </a:xfrm>
          <a:prstGeom prst="rect">
            <a:avLst/>
          </a:prstGeom>
        </p:spPr>
        <p:txBody>
          <a:bodyPr vert="horz" wrap="none" lIns="36000" tIns="0" rIns="36000" bIns="0" numCol="1" anchor="ctr" anchorCtr="0" compatLnSpc="1">
            <a:prstTxWarp prst="textNoShape">
              <a:avLst/>
            </a:prstTxWarp>
            <a:noAutofit/>
          </a:bodyPr>
          <a:lstStyle>
            <a:lvl1pPr algn="r">
              <a:defRPr sz="750"/>
            </a:lvl1pPr>
          </a:lstStyle>
          <a:p>
            <a:pPr fontAlgn="base">
              <a:spcBef>
                <a:spcPct val="0"/>
              </a:spcBef>
              <a:spcAft>
                <a:spcPct val="0"/>
              </a:spcAft>
            </a:pPr>
            <a:r>
              <a:rPr lang="de-DE" smtClean="0">
                <a:solidFill>
                  <a:srgbClr val="7F7F7F"/>
                </a:solidFill>
                <a:cs typeface="Arial" charset="0"/>
              </a:rPr>
              <a:t>EDF SEI - CCP du 17/11/2020</a:t>
            </a:r>
            <a:endParaRPr lang="fr-FR">
              <a:solidFill>
                <a:srgbClr val="7F7F7F"/>
              </a:solidFill>
              <a:cs typeface="Arial" charset="0"/>
            </a:endParaRPr>
          </a:p>
        </p:txBody>
      </p:sp>
      <p:sp>
        <p:nvSpPr>
          <p:cNvPr id="8" name="ZoneTexte 7"/>
          <p:cNvSpPr txBox="1"/>
          <p:nvPr/>
        </p:nvSpPr>
        <p:spPr>
          <a:xfrm>
            <a:off x="11279717" y="6400242"/>
            <a:ext cx="278936" cy="115416"/>
          </a:xfrm>
          <a:prstGeom prst="rect">
            <a:avLst/>
          </a:prstGeom>
          <a:noFill/>
        </p:spPr>
        <p:txBody>
          <a:bodyPr wrap="none" lIns="27000" tIns="0" rIns="0" bIns="0" anchor="ctr">
            <a:spAutoFit/>
          </a:bodyPr>
          <a:lstStyle/>
          <a:p>
            <a:pPr>
              <a:defRPr/>
            </a:pPr>
            <a:r>
              <a:rPr lang="fr-FR" sz="750">
                <a:solidFill>
                  <a:srgbClr val="7F7F7F"/>
                </a:solidFill>
                <a:cs typeface="Arial" charset="0"/>
              </a:rPr>
              <a:t>|  </a:t>
            </a:r>
            <a:fld id="{2771DD76-0359-4098-ADF9-DBBCF1F9AA47}" type="slidenum">
              <a:rPr lang="fr-FR" sz="750">
                <a:solidFill>
                  <a:srgbClr val="7F7F7F"/>
                </a:solidFill>
                <a:cs typeface="Arial" pitchFamily="34" charset="0"/>
              </a:rPr>
              <a:pPr>
                <a:defRPr/>
              </a:pPr>
              <a:t>‹N°›</a:t>
            </a:fld>
            <a:endParaRPr lang="fr-FR" sz="750">
              <a:solidFill>
                <a:srgbClr val="7F7F7F"/>
              </a:solidFill>
              <a:cs typeface="Arial" pitchFamily="34" charset="0"/>
            </a:endParaRPr>
          </a:p>
        </p:txBody>
      </p:sp>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4921" y="6258520"/>
            <a:ext cx="812353" cy="346512"/>
          </a:xfrm>
          <a:prstGeom prst="rect">
            <a:avLst/>
          </a:prstGeom>
        </p:spPr>
      </p:pic>
    </p:spTree>
    <p:extLst>
      <p:ext uri="{BB962C8B-B14F-4D97-AF65-F5344CB8AC3E}">
        <p14:creationId xmlns:p14="http://schemas.microsoft.com/office/powerpoint/2010/main" val="770838478"/>
      </p:ext>
    </p:extLst>
  </p:cSld>
  <p:clrMap bg1="lt1" tx1="dk1" bg2="lt2" tx2="dk2" accent1="accent1" accent2="accent2" accent3="accent3" accent4="accent4" accent5="accent5" accent6="accent6" hlink="hlink" folHlink="folHlink"/>
  <p:hf hdr="0" dt="0"/>
  <p:txStyles>
    <p:titleStyle>
      <a:lvl1pPr algn="l" rtl="0" eaLnBrk="1" fontAlgn="base" hangingPunct="1">
        <a:spcBef>
          <a:spcPct val="0"/>
        </a:spcBef>
        <a:spcAft>
          <a:spcPct val="0"/>
        </a:spcAft>
        <a:defRPr sz="2100" kern="1200" cap="all">
          <a:solidFill>
            <a:schemeClr val="folHlink"/>
          </a:solidFill>
          <a:latin typeface="+mj-lt"/>
          <a:ea typeface="+mj-ea"/>
          <a:cs typeface="+mj-cs"/>
        </a:defRPr>
      </a:lvl1pPr>
      <a:lvl2pPr algn="l" rtl="0" eaLnBrk="1" fontAlgn="base" hangingPunct="1">
        <a:spcBef>
          <a:spcPct val="0"/>
        </a:spcBef>
        <a:spcAft>
          <a:spcPct val="0"/>
        </a:spcAft>
        <a:defRPr sz="2100">
          <a:solidFill>
            <a:schemeClr val="folHlink"/>
          </a:solidFill>
          <a:latin typeface="Arial" charset="0"/>
        </a:defRPr>
      </a:lvl2pPr>
      <a:lvl3pPr algn="l" rtl="0" eaLnBrk="1" fontAlgn="base" hangingPunct="1">
        <a:spcBef>
          <a:spcPct val="0"/>
        </a:spcBef>
        <a:spcAft>
          <a:spcPct val="0"/>
        </a:spcAft>
        <a:defRPr sz="2100">
          <a:solidFill>
            <a:schemeClr val="folHlink"/>
          </a:solidFill>
          <a:latin typeface="Arial" charset="0"/>
        </a:defRPr>
      </a:lvl3pPr>
      <a:lvl4pPr algn="l" rtl="0" eaLnBrk="1" fontAlgn="base" hangingPunct="1">
        <a:spcBef>
          <a:spcPct val="0"/>
        </a:spcBef>
        <a:spcAft>
          <a:spcPct val="0"/>
        </a:spcAft>
        <a:defRPr sz="2100">
          <a:solidFill>
            <a:schemeClr val="folHlink"/>
          </a:solidFill>
          <a:latin typeface="Arial" charset="0"/>
        </a:defRPr>
      </a:lvl4pPr>
      <a:lvl5pPr algn="l" rtl="0" eaLnBrk="1" fontAlgn="base" hangingPunct="1">
        <a:spcBef>
          <a:spcPct val="0"/>
        </a:spcBef>
        <a:spcAft>
          <a:spcPct val="0"/>
        </a:spcAft>
        <a:defRPr sz="2100">
          <a:solidFill>
            <a:schemeClr val="folHlink"/>
          </a:solidFill>
          <a:latin typeface="Arial" charset="0"/>
        </a:defRPr>
      </a:lvl5pPr>
      <a:lvl6pPr marL="342900" algn="l" rtl="0" eaLnBrk="1" fontAlgn="base" hangingPunct="1">
        <a:spcBef>
          <a:spcPct val="0"/>
        </a:spcBef>
        <a:spcAft>
          <a:spcPct val="0"/>
        </a:spcAft>
        <a:defRPr sz="2100">
          <a:solidFill>
            <a:schemeClr val="folHlink"/>
          </a:solidFill>
          <a:latin typeface="Arial" charset="0"/>
        </a:defRPr>
      </a:lvl6pPr>
      <a:lvl7pPr marL="685800" algn="l" rtl="0" eaLnBrk="1" fontAlgn="base" hangingPunct="1">
        <a:spcBef>
          <a:spcPct val="0"/>
        </a:spcBef>
        <a:spcAft>
          <a:spcPct val="0"/>
        </a:spcAft>
        <a:defRPr sz="2100">
          <a:solidFill>
            <a:schemeClr val="folHlink"/>
          </a:solidFill>
          <a:latin typeface="Arial" charset="0"/>
        </a:defRPr>
      </a:lvl7pPr>
      <a:lvl8pPr marL="1028700" algn="l" rtl="0" eaLnBrk="1" fontAlgn="base" hangingPunct="1">
        <a:spcBef>
          <a:spcPct val="0"/>
        </a:spcBef>
        <a:spcAft>
          <a:spcPct val="0"/>
        </a:spcAft>
        <a:defRPr sz="2100">
          <a:solidFill>
            <a:schemeClr val="folHlink"/>
          </a:solidFill>
          <a:latin typeface="Arial" charset="0"/>
        </a:defRPr>
      </a:lvl8pPr>
      <a:lvl9pPr marL="1371600" algn="l" rtl="0" eaLnBrk="1" fontAlgn="base" hangingPunct="1">
        <a:spcBef>
          <a:spcPct val="0"/>
        </a:spcBef>
        <a:spcAft>
          <a:spcPct val="0"/>
        </a:spcAft>
        <a:defRPr sz="2100">
          <a:solidFill>
            <a:schemeClr val="folHlink"/>
          </a:solidFill>
          <a:latin typeface="Arial" charset="0"/>
        </a:defRPr>
      </a:lvl9pPr>
    </p:titleStyle>
    <p:bodyStyle>
      <a:lvl1pPr marL="134541" indent="-134541" algn="l" rtl="0" eaLnBrk="1" fontAlgn="base" hangingPunct="1">
        <a:spcBef>
          <a:spcPts val="1350"/>
        </a:spcBef>
        <a:spcAft>
          <a:spcPct val="0"/>
        </a:spcAft>
        <a:buClr>
          <a:schemeClr val="folHlink"/>
        </a:buClr>
        <a:buFont typeface="Wingdings" pitchFamily="2" charset="2"/>
        <a:buChar char="§"/>
        <a:defRPr sz="1200" b="1" kern="1200">
          <a:solidFill>
            <a:schemeClr val="tx1"/>
          </a:solidFill>
          <a:latin typeface="+mn-lt"/>
          <a:ea typeface="+mn-ea"/>
          <a:cs typeface="+mn-cs"/>
        </a:defRPr>
      </a:lvl1pPr>
      <a:lvl2pPr marL="269081" indent="-134541" algn="l" rtl="0" eaLnBrk="1" fontAlgn="base" hangingPunct="1">
        <a:spcBef>
          <a:spcPts val="450"/>
        </a:spcBef>
        <a:spcAft>
          <a:spcPct val="0"/>
        </a:spcAft>
        <a:buClr>
          <a:schemeClr val="folHlink"/>
        </a:buClr>
        <a:buSzPct val="50000"/>
        <a:buFont typeface="Wingdings" pitchFamily="2" charset="2"/>
        <a:buChar char="¨"/>
        <a:defRPr sz="1200" kern="1200">
          <a:solidFill>
            <a:schemeClr val="tx1"/>
          </a:solidFill>
          <a:latin typeface="+mn-lt"/>
          <a:ea typeface="+mn-ea"/>
          <a:cs typeface="+mn-cs"/>
        </a:defRPr>
      </a:lvl2pPr>
      <a:lvl3pPr marL="404813" indent="-134541" algn="l" rtl="0" eaLnBrk="1" fontAlgn="base" hangingPunct="1">
        <a:spcBef>
          <a:spcPts val="225"/>
        </a:spcBef>
        <a:spcAft>
          <a:spcPct val="0"/>
        </a:spcAft>
        <a:buClr>
          <a:schemeClr val="folHlink"/>
        </a:buClr>
        <a:buFont typeface="Arial" charset="0"/>
        <a:buChar char="•"/>
        <a:defRPr sz="1050" kern="1200">
          <a:solidFill>
            <a:schemeClr val="tx1"/>
          </a:solidFill>
          <a:latin typeface="+mn-lt"/>
          <a:ea typeface="+mn-ea"/>
          <a:cs typeface="+mn-cs"/>
        </a:defRPr>
      </a:lvl3pPr>
      <a:lvl4pPr marL="539354" indent="-107156" algn="l" rtl="0" eaLnBrk="1" fontAlgn="base" hangingPunct="1">
        <a:spcBef>
          <a:spcPct val="0"/>
        </a:spcBef>
        <a:spcAft>
          <a:spcPct val="0"/>
        </a:spcAft>
        <a:buFont typeface="Arial" charset="0"/>
        <a:buChar char="–"/>
        <a:defRPr sz="900" kern="1200">
          <a:solidFill>
            <a:schemeClr val="tx1"/>
          </a:solidFill>
          <a:latin typeface="+mn-lt"/>
          <a:ea typeface="+mn-ea"/>
          <a:cs typeface="+mn-cs"/>
        </a:defRPr>
      </a:lvl4pPr>
      <a:lvl5pPr marL="647700" indent="-80963" algn="l" rtl="0" eaLnBrk="1" fontAlgn="base" hangingPunct="1">
        <a:spcBef>
          <a:spcPct val="0"/>
        </a:spcBef>
        <a:spcAft>
          <a:spcPct val="0"/>
        </a:spcAft>
        <a:buFont typeface="Arial" charset="0"/>
        <a:buChar char="»"/>
        <a:defRPr sz="825"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1" y="274638"/>
            <a:ext cx="11137900" cy="850900"/>
          </a:xfrm>
          <a:prstGeom prst="rect">
            <a:avLst/>
          </a:prstGeom>
        </p:spPr>
        <p:txBody>
          <a:bodyPr vert="horz" wrap="square" lIns="36000" tIns="0" rIns="36000" bIns="0" numCol="1" anchor="t" anchorCtr="0" compatLnSpc="1">
            <a:prstTxWarp prst="textNoShape">
              <a:avLst/>
            </a:prstTxWarp>
            <a:noAutofit/>
          </a:bodyPr>
          <a:lstStyle/>
          <a:p>
            <a:pPr lvl="0"/>
            <a:r>
              <a:rPr lang="fr-FR" smtClean="0"/>
              <a:t>Cliquez pour modifier le style du titre</a:t>
            </a:r>
          </a:p>
        </p:txBody>
      </p:sp>
      <p:sp>
        <p:nvSpPr>
          <p:cNvPr id="1027" name="Espace réservé du texte 2"/>
          <p:cNvSpPr>
            <a:spLocks noGrp="1"/>
          </p:cNvSpPr>
          <p:nvPr>
            <p:ph type="body" idx="1"/>
          </p:nvPr>
        </p:nvSpPr>
        <p:spPr bwMode="auto">
          <a:xfrm>
            <a:off x="527051" y="1268413"/>
            <a:ext cx="11137900" cy="4857750"/>
          </a:xfrm>
          <a:prstGeom prst="rect">
            <a:avLst/>
          </a:prstGeom>
          <a:noFill/>
          <a:ln w="9525">
            <a:noFill/>
            <a:miter lim="800000"/>
            <a:headEnd/>
            <a:tailEnd/>
          </a:ln>
        </p:spPr>
        <p:txBody>
          <a:bodyPr vert="horz" wrap="square" lIns="36000" tIns="0" rIns="36000" bIns="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5" name="Espace réservé du pied de page 4"/>
          <p:cNvSpPr>
            <a:spLocks noGrp="1"/>
          </p:cNvSpPr>
          <p:nvPr>
            <p:ph type="ftr" sz="quarter" idx="3"/>
          </p:nvPr>
        </p:nvSpPr>
        <p:spPr>
          <a:xfrm>
            <a:off x="6096000" y="6381750"/>
            <a:ext cx="5183717" cy="153988"/>
          </a:xfrm>
          <a:prstGeom prst="rect">
            <a:avLst/>
          </a:prstGeom>
        </p:spPr>
        <p:txBody>
          <a:bodyPr vert="horz" wrap="none" lIns="36000" tIns="0" rIns="36000" bIns="0" numCol="1" anchor="ctr" anchorCtr="0" compatLnSpc="1">
            <a:prstTxWarp prst="textNoShape">
              <a:avLst/>
            </a:prstTxWarp>
            <a:noAutofit/>
          </a:bodyPr>
          <a:lstStyle>
            <a:lvl1pPr algn="r">
              <a:defRPr sz="750"/>
            </a:lvl1pPr>
          </a:lstStyle>
          <a:p>
            <a:pPr fontAlgn="base">
              <a:spcBef>
                <a:spcPct val="0"/>
              </a:spcBef>
              <a:spcAft>
                <a:spcPct val="0"/>
              </a:spcAft>
            </a:pPr>
            <a:r>
              <a:rPr lang="de-DE" smtClean="0">
                <a:solidFill>
                  <a:srgbClr val="7F7F7F"/>
                </a:solidFill>
                <a:cs typeface="Arial" charset="0"/>
              </a:rPr>
              <a:t>EDF SEI - CCP du 17/11/2020</a:t>
            </a:r>
            <a:endParaRPr lang="fr-FR">
              <a:solidFill>
                <a:srgbClr val="7F7F7F"/>
              </a:solidFill>
              <a:cs typeface="Arial" charset="0"/>
            </a:endParaRPr>
          </a:p>
        </p:txBody>
      </p:sp>
      <p:sp>
        <p:nvSpPr>
          <p:cNvPr id="8" name="ZoneTexte 7"/>
          <p:cNvSpPr txBox="1"/>
          <p:nvPr/>
        </p:nvSpPr>
        <p:spPr>
          <a:xfrm>
            <a:off x="11279717" y="6400242"/>
            <a:ext cx="278936" cy="115416"/>
          </a:xfrm>
          <a:prstGeom prst="rect">
            <a:avLst/>
          </a:prstGeom>
          <a:noFill/>
        </p:spPr>
        <p:txBody>
          <a:bodyPr wrap="none" lIns="27000" tIns="0" rIns="0" bIns="0" anchor="ctr">
            <a:spAutoFit/>
          </a:bodyPr>
          <a:lstStyle/>
          <a:p>
            <a:pPr>
              <a:defRPr/>
            </a:pPr>
            <a:r>
              <a:rPr lang="fr-FR" sz="750">
                <a:solidFill>
                  <a:srgbClr val="7F7F7F"/>
                </a:solidFill>
                <a:cs typeface="Arial" charset="0"/>
              </a:rPr>
              <a:t>|  </a:t>
            </a:r>
            <a:fld id="{2771DD76-0359-4098-ADF9-DBBCF1F9AA47}" type="slidenum">
              <a:rPr lang="fr-FR" sz="750">
                <a:solidFill>
                  <a:srgbClr val="7F7F7F"/>
                </a:solidFill>
                <a:cs typeface="Arial" pitchFamily="34" charset="0"/>
              </a:rPr>
              <a:pPr>
                <a:defRPr/>
              </a:pPr>
              <a:t>‹N°›</a:t>
            </a:fld>
            <a:endParaRPr lang="fr-FR" sz="750">
              <a:solidFill>
                <a:srgbClr val="7F7F7F"/>
              </a:solidFill>
              <a:cs typeface="Arial" pitchFamily="34" charset="0"/>
            </a:endParaRPr>
          </a:p>
        </p:txBody>
      </p:sp>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4921" y="6258520"/>
            <a:ext cx="812353" cy="346512"/>
          </a:xfrm>
          <a:prstGeom prst="rect">
            <a:avLst/>
          </a:prstGeom>
        </p:spPr>
      </p:pic>
    </p:spTree>
    <p:extLst>
      <p:ext uri="{BB962C8B-B14F-4D97-AF65-F5344CB8AC3E}">
        <p14:creationId xmlns:p14="http://schemas.microsoft.com/office/powerpoint/2010/main" val="3587678407"/>
      </p:ext>
    </p:extLst>
  </p:cSld>
  <p:clrMap bg1="lt1" tx1="dk1" bg2="lt2" tx2="dk2" accent1="accent1" accent2="accent2" accent3="accent3" accent4="accent4" accent5="accent5" accent6="accent6" hlink="hlink" folHlink="folHlink"/>
  <p:hf hdr="0" dt="0"/>
  <p:txStyles>
    <p:titleStyle>
      <a:lvl1pPr algn="l" rtl="0" eaLnBrk="1" fontAlgn="base" hangingPunct="1">
        <a:spcBef>
          <a:spcPct val="0"/>
        </a:spcBef>
        <a:spcAft>
          <a:spcPct val="0"/>
        </a:spcAft>
        <a:defRPr sz="2100" kern="1200" cap="all">
          <a:solidFill>
            <a:schemeClr val="folHlink"/>
          </a:solidFill>
          <a:latin typeface="+mj-lt"/>
          <a:ea typeface="+mj-ea"/>
          <a:cs typeface="+mj-cs"/>
        </a:defRPr>
      </a:lvl1pPr>
      <a:lvl2pPr algn="l" rtl="0" eaLnBrk="1" fontAlgn="base" hangingPunct="1">
        <a:spcBef>
          <a:spcPct val="0"/>
        </a:spcBef>
        <a:spcAft>
          <a:spcPct val="0"/>
        </a:spcAft>
        <a:defRPr sz="2100">
          <a:solidFill>
            <a:schemeClr val="folHlink"/>
          </a:solidFill>
          <a:latin typeface="Arial" charset="0"/>
        </a:defRPr>
      </a:lvl2pPr>
      <a:lvl3pPr algn="l" rtl="0" eaLnBrk="1" fontAlgn="base" hangingPunct="1">
        <a:spcBef>
          <a:spcPct val="0"/>
        </a:spcBef>
        <a:spcAft>
          <a:spcPct val="0"/>
        </a:spcAft>
        <a:defRPr sz="2100">
          <a:solidFill>
            <a:schemeClr val="folHlink"/>
          </a:solidFill>
          <a:latin typeface="Arial" charset="0"/>
        </a:defRPr>
      </a:lvl3pPr>
      <a:lvl4pPr algn="l" rtl="0" eaLnBrk="1" fontAlgn="base" hangingPunct="1">
        <a:spcBef>
          <a:spcPct val="0"/>
        </a:spcBef>
        <a:spcAft>
          <a:spcPct val="0"/>
        </a:spcAft>
        <a:defRPr sz="2100">
          <a:solidFill>
            <a:schemeClr val="folHlink"/>
          </a:solidFill>
          <a:latin typeface="Arial" charset="0"/>
        </a:defRPr>
      </a:lvl4pPr>
      <a:lvl5pPr algn="l" rtl="0" eaLnBrk="1" fontAlgn="base" hangingPunct="1">
        <a:spcBef>
          <a:spcPct val="0"/>
        </a:spcBef>
        <a:spcAft>
          <a:spcPct val="0"/>
        </a:spcAft>
        <a:defRPr sz="2100">
          <a:solidFill>
            <a:schemeClr val="folHlink"/>
          </a:solidFill>
          <a:latin typeface="Arial" charset="0"/>
        </a:defRPr>
      </a:lvl5pPr>
      <a:lvl6pPr marL="342900" algn="l" rtl="0" eaLnBrk="1" fontAlgn="base" hangingPunct="1">
        <a:spcBef>
          <a:spcPct val="0"/>
        </a:spcBef>
        <a:spcAft>
          <a:spcPct val="0"/>
        </a:spcAft>
        <a:defRPr sz="2100">
          <a:solidFill>
            <a:schemeClr val="folHlink"/>
          </a:solidFill>
          <a:latin typeface="Arial" charset="0"/>
        </a:defRPr>
      </a:lvl6pPr>
      <a:lvl7pPr marL="685800" algn="l" rtl="0" eaLnBrk="1" fontAlgn="base" hangingPunct="1">
        <a:spcBef>
          <a:spcPct val="0"/>
        </a:spcBef>
        <a:spcAft>
          <a:spcPct val="0"/>
        </a:spcAft>
        <a:defRPr sz="2100">
          <a:solidFill>
            <a:schemeClr val="folHlink"/>
          </a:solidFill>
          <a:latin typeface="Arial" charset="0"/>
        </a:defRPr>
      </a:lvl7pPr>
      <a:lvl8pPr marL="1028700" algn="l" rtl="0" eaLnBrk="1" fontAlgn="base" hangingPunct="1">
        <a:spcBef>
          <a:spcPct val="0"/>
        </a:spcBef>
        <a:spcAft>
          <a:spcPct val="0"/>
        </a:spcAft>
        <a:defRPr sz="2100">
          <a:solidFill>
            <a:schemeClr val="folHlink"/>
          </a:solidFill>
          <a:latin typeface="Arial" charset="0"/>
        </a:defRPr>
      </a:lvl8pPr>
      <a:lvl9pPr marL="1371600" algn="l" rtl="0" eaLnBrk="1" fontAlgn="base" hangingPunct="1">
        <a:spcBef>
          <a:spcPct val="0"/>
        </a:spcBef>
        <a:spcAft>
          <a:spcPct val="0"/>
        </a:spcAft>
        <a:defRPr sz="2100">
          <a:solidFill>
            <a:schemeClr val="folHlink"/>
          </a:solidFill>
          <a:latin typeface="Arial" charset="0"/>
        </a:defRPr>
      </a:lvl9pPr>
    </p:titleStyle>
    <p:bodyStyle>
      <a:lvl1pPr marL="134541" indent="-134541" algn="l" rtl="0" eaLnBrk="1" fontAlgn="base" hangingPunct="1">
        <a:spcBef>
          <a:spcPts val="1350"/>
        </a:spcBef>
        <a:spcAft>
          <a:spcPct val="0"/>
        </a:spcAft>
        <a:buClr>
          <a:schemeClr val="folHlink"/>
        </a:buClr>
        <a:buFont typeface="Wingdings" pitchFamily="2" charset="2"/>
        <a:buChar char="§"/>
        <a:defRPr sz="1200" b="1" kern="1200">
          <a:solidFill>
            <a:schemeClr val="tx1"/>
          </a:solidFill>
          <a:latin typeface="+mn-lt"/>
          <a:ea typeface="+mn-ea"/>
          <a:cs typeface="+mn-cs"/>
        </a:defRPr>
      </a:lvl1pPr>
      <a:lvl2pPr marL="269081" indent="-134541" algn="l" rtl="0" eaLnBrk="1" fontAlgn="base" hangingPunct="1">
        <a:spcBef>
          <a:spcPts val="450"/>
        </a:spcBef>
        <a:spcAft>
          <a:spcPct val="0"/>
        </a:spcAft>
        <a:buClr>
          <a:schemeClr val="folHlink"/>
        </a:buClr>
        <a:buSzPct val="50000"/>
        <a:buFont typeface="Wingdings" pitchFamily="2" charset="2"/>
        <a:buChar char="¨"/>
        <a:defRPr sz="1200" kern="1200">
          <a:solidFill>
            <a:schemeClr val="tx1"/>
          </a:solidFill>
          <a:latin typeface="+mn-lt"/>
          <a:ea typeface="+mn-ea"/>
          <a:cs typeface="+mn-cs"/>
        </a:defRPr>
      </a:lvl2pPr>
      <a:lvl3pPr marL="404813" indent="-134541" algn="l" rtl="0" eaLnBrk="1" fontAlgn="base" hangingPunct="1">
        <a:spcBef>
          <a:spcPts val="225"/>
        </a:spcBef>
        <a:spcAft>
          <a:spcPct val="0"/>
        </a:spcAft>
        <a:buClr>
          <a:schemeClr val="folHlink"/>
        </a:buClr>
        <a:buFont typeface="Arial" charset="0"/>
        <a:buChar char="•"/>
        <a:defRPr sz="1050" kern="1200">
          <a:solidFill>
            <a:schemeClr val="tx1"/>
          </a:solidFill>
          <a:latin typeface="+mn-lt"/>
          <a:ea typeface="+mn-ea"/>
          <a:cs typeface="+mn-cs"/>
        </a:defRPr>
      </a:lvl3pPr>
      <a:lvl4pPr marL="539354" indent="-107156" algn="l" rtl="0" eaLnBrk="1" fontAlgn="base" hangingPunct="1">
        <a:spcBef>
          <a:spcPct val="0"/>
        </a:spcBef>
        <a:spcAft>
          <a:spcPct val="0"/>
        </a:spcAft>
        <a:buFont typeface="Arial" charset="0"/>
        <a:buChar char="–"/>
        <a:defRPr sz="900" kern="1200">
          <a:solidFill>
            <a:schemeClr val="tx1"/>
          </a:solidFill>
          <a:latin typeface="+mn-lt"/>
          <a:ea typeface="+mn-ea"/>
          <a:cs typeface="+mn-cs"/>
        </a:defRPr>
      </a:lvl4pPr>
      <a:lvl5pPr marL="647700" indent="-80963" algn="l" rtl="0" eaLnBrk="1" fontAlgn="base" hangingPunct="1">
        <a:spcBef>
          <a:spcPct val="0"/>
        </a:spcBef>
        <a:spcAft>
          <a:spcPct val="0"/>
        </a:spcAft>
        <a:buFont typeface="Arial" charset="0"/>
        <a:buChar char="»"/>
        <a:defRPr sz="825"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1" y="274638"/>
            <a:ext cx="11137900" cy="850900"/>
          </a:xfrm>
          <a:prstGeom prst="rect">
            <a:avLst/>
          </a:prstGeom>
        </p:spPr>
        <p:txBody>
          <a:bodyPr vert="horz" wrap="square" lIns="36000" tIns="0" rIns="36000" bIns="0" numCol="1" anchor="t" anchorCtr="0" compatLnSpc="1">
            <a:prstTxWarp prst="textNoShape">
              <a:avLst/>
            </a:prstTxWarp>
            <a:noAutofit/>
          </a:bodyPr>
          <a:lstStyle/>
          <a:p>
            <a:pPr lvl="0"/>
            <a:r>
              <a:rPr lang="fr-FR" smtClean="0"/>
              <a:t>Cliquez pour modifier le style du titre</a:t>
            </a:r>
          </a:p>
        </p:txBody>
      </p:sp>
      <p:sp>
        <p:nvSpPr>
          <p:cNvPr id="1027" name="Espace réservé du texte 2"/>
          <p:cNvSpPr>
            <a:spLocks noGrp="1"/>
          </p:cNvSpPr>
          <p:nvPr>
            <p:ph type="body" idx="1"/>
          </p:nvPr>
        </p:nvSpPr>
        <p:spPr bwMode="auto">
          <a:xfrm>
            <a:off x="527051" y="1268413"/>
            <a:ext cx="11137900" cy="4857750"/>
          </a:xfrm>
          <a:prstGeom prst="rect">
            <a:avLst/>
          </a:prstGeom>
          <a:noFill/>
          <a:ln w="9525">
            <a:noFill/>
            <a:miter lim="800000"/>
            <a:headEnd/>
            <a:tailEnd/>
          </a:ln>
        </p:spPr>
        <p:txBody>
          <a:bodyPr vert="horz" wrap="square" lIns="36000" tIns="0" rIns="36000" bIns="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5" name="Espace réservé du pied de page 4"/>
          <p:cNvSpPr>
            <a:spLocks noGrp="1"/>
          </p:cNvSpPr>
          <p:nvPr>
            <p:ph type="ftr" sz="quarter" idx="3"/>
          </p:nvPr>
        </p:nvSpPr>
        <p:spPr>
          <a:xfrm>
            <a:off x="6096000" y="6381750"/>
            <a:ext cx="5183717" cy="153988"/>
          </a:xfrm>
          <a:prstGeom prst="rect">
            <a:avLst/>
          </a:prstGeom>
        </p:spPr>
        <p:txBody>
          <a:bodyPr vert="horz" wrap="none" lIns="36000" tIns="0" rIns="36000" bIns="0" numCol="1" anchor="ctr" anchorCtr="0" compatLnSpc="1">
            <a:prstTxWarp prst="textNoShape">
              <a:avLst/>
            </a:prstTxWarp>
            <a:noAutofit/>
          </a:bodyPr>
          <a:lstStyle>
            <a:lvl1pPr algn="r">
              <a:defRPr sz="750"/>
            </a:lvl1pPr>
          </a:lstStyle>
          <a:p>
            <a:pPr fontAlgn="base">
              <a:spcBef>
                <a:spcPct val="0"/>
              </a:spcBef>
              <a:spcAft>
                <a:spcPct val="0"/>
              </a:spcAft>
            </a:pPr>
            <a:r>
              <a:rPr lang="de-DE" smtClean="0">
                <a:solidFill>
                  <a:srgbClr val="7F7F7F"/>
                </a:solidFill>
                <a:cs typeface="Arial" charset="0"/>
              </a:rPr>
              <a:t>EDF SEI - CCP du 17/11/2020</a:t>
            </a:r>
            <a:endParaRPr lang="fr-FR">
              <a:solidFill>
                <a:srgbClr val="7F7F7F"/>
              </a:solidFill>
              <a:cs typeface="Arial" charset="0"/>
            </a:endParaRPr>
          </a:p>
        </p:txBody>
      </p:sp>
      <p:sp>
        <p:nvSpPr>
          <p:cNvPr id="8" name="ZoneTexte 7"/>
          <p:cNvSpPr txBox="1"/>
          <p:nvPr/>
        </p:nvSpPr>
        <p:spPr>
          <a:xfrm>
            <a:off x="11279717" y="6400242"/>
            <a:ext cx="278936" cy="115416"/>
          </a:xfrm>
          <a:prstGeom prst="rect">
            <a:avLst/>
          </a:prstGeom>
          <a:noFill/>
        </p:spPr>
        <p:txBody>
          <a:bodyPr wrap="none" lIns="27000" tIns="0" rIns="0" bIns="0" anchor="ctr">
            <a:spAutoFit/>
          </a:bodyPr>
          <a:lstStyle/>
          <a:p>
            <a:pPr>
              <a:defRPr/>
            </a:pPr>
            <a:r>
              <a:rPr lang="fr-FR" sz="750">
                <a:solidFill>
                  <a:srgbClr val="7F7F7F"/>
                </a:solidFill>
                <a:cs typeface="Arial" charset="0"/>
              </a:rPr>
              <a:t>|  </a:t>
            </a:r>
            <a:fld id="{2771DD76-0359-4098-ADF9-DBBCF1F9AA47}" type="slidenum">
              <a:rPr lang="fr-FR" sz="750">
                <a:solidFill>
                  <a:srgbClr val="7F7F7F"/>
                </a:solidFill>
                <a:cs typeface="Arial" pitchFamily="34" charset="0"/>
              </a:rPr>
              <a:pPr>
                <a:defRPr/>
              </a:pPr>
              <a:t>‹N°›</a:t>
            </a:fld>
            <a:endParaRPr lang="fr-FR" sz="750">
              <a:solidFill>
                <a:srgbClr val="7F7F7F"/>
              </a:solidFill>
              <a:cs typeface="Arial" pitchFamily="34" charset="0"/>
            </a:endParaRPr>
          </a:p>
        </p:txBody>
      </p:sp>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4921" y="6258520"/>
            <a:ext cx="812353" cy="346512"/>
          </a:xfrm>
          <a:prstGeom prst="rect">
            <a:avLst/>
          </a:prstGeom>
        </p:spPr>
      </p:pic>
    </p:spTree>
    <p:extLst>
      <p:ext uri="{BB962C8B-B14F-4D97-AF65-F5344CB8AC3E}">
        <p14:creationId xmlns:p14="http://schemas.microsoft.com/office/powerpoint/2010/main" val="3291517046"/>
      </p:ext>
    </p:extLst>
  </p:cSld>
  <p:clrMap bg1="lt1" tx1="dk1" bg2="lt2" tx2="dk2" accent1="accent1" accent2="accent2" accent3="accent3" accent4="accent4" accent5="accent5" accent6="accent6" hlink="hlink" folHlink="folHlink"/>
  <p:hf hdr="0" dt="0"/>
  <p:txStyles>
    <p:titleStyle>
      <a:lvl1pPr algn="l" rtl="0" eaLnBrk="1" fontAlgn="base" hangingPunct="1">
        <a:spcBef>
          <a:spcPct val="0"/>
        </a:spcBef>
        <a:spcAft>
          <a:spcPct val="0"/>
        </a:spcAft>
        <a:defRPr sz="2100" kern="1200" cap="all">
          <a:solidFill>
            <a:schemeClr val="folHlink"/>
          </a:solidFill>
          <a:latin typeface="+mj-lt"/>
          <a:ea typeface="+mj-ea"/>
          <a:cs typeface="+mj-cs"/>
        </a:defRPr>
      </a:lvl1pPr>
      <a:lvl2pPr algn="l" rtl="0" eaLnBrk="1" fontAlgn="base" hangingPunct="1">
        <a:spcBef>
          <a:spcPct val="0"/>
        </a:spcBef>
        <a:spcAft>
          <a:spcPct val="0"/>
        </a:spcAft>
        <a:defRPr sz="2100">
          <a:solidFill>
            <a:schemeClr val="folHlink"/>
          </a:solidFill>
          <a:latin typeface="Arial" charset="0"/>
        </a:defRPr>
      </a:lvl2pPr>
      <a:lvl3pPr algn="l" rtl="0" eaLnBrk="1" fontAlgn="base" hangingPunct="1">
        <a:spcBef>
          <a:spcPct val="0"/>
        </a:spcBef>
        <a:spcAft>
          <a:spcPct val="0"/>
        </a:spcAft>
        <a:defRPr sz="2100">
          <a:solidFill>
            <a:schemeClr val="folHlink"/>
          </a:solidFill>
          <a:latin typeface="Arial" charset="0"/>
        </a:defRPr>
      </a:lvl3pPr>
      <a:lvl4pPr algn="l" rtl="0" eaLnBrk="1" fontAlgn="base" hangingPunct="1">
        <a:spcBef>
          <a:spcPct val="0"/>
        </a:spcBef>
        <a:spcAft>
          <a:spcPct val="0"/>
        </a:spcAft>
        <a:defRPr sz="2100">
          <a:solidFill>
            <a:schemeClr val="folHlink"/>
          </a:solidFill>
          <a:latin typeface="Arial" charset="0"/>
        </a:defRPr>
      </a:lvl4pPr>
      <a:lvl5pPr algn="l" rtl="0" eaLnBrk="1" fontAlgn="base" hangingPunct="1">
        <a:spcBef>
          <a:spcPct val="0"/>
        </a:spcBef>
        <a:spcAft>
          <a:spcPct val="0"/>
        </a:spcAft>
        <a:defRPr sz="2100">
          <a:solidFill>
            <a:schemeClr val="folHlink"/>
          </a:solidFill>
          <a:latin typeface="Arial" charset="0"/>
        </a:defRPr>
      </a:lvl5pPr>
      <a:lvl6pPr marL="342900" algn="l" rtl="0" eaLnBrk="1" fontAlgn="base" hangingPunct="1">
        <a:spcBef>
          <a:spcPct val="0"/>
        </a:spcBef>
        <a:spcAft>
          <a:spcPct val="0"/>
        </a:spcAft>
        <a:defRPr sz="2100">
          <a:solidFill>
            <a:schemeClr val="folHlink"/>
          </a:solidFill>
          <a:latin typeface="Arial" charset="0"/>
        </a:defRPr>
      </a:lvl6pPr>
      <a:lvl7pPr marL="685800" algn="l" rtl="0" eaLnBrk="1" fontAlgn="base" hangingPunct="1">
        <a:spcBef>
          <a:spcPct val="0"/>
        </a:spcBef>
        <a:spcAft>
          <a:spcPct val="0"/>
        </a:spcAft>
        <a:defRPr sz="2100">
          <a:solidFill>
            <a:schemeClr val="folHlink"/>
          </a:solidFill>
          <a:latin typeface="Arial" charset="0"/>
        </a:defRPr>
      </a:lvl7pPr>
      <a:lvl8pPr marL="1028700" algn="l" rtl="0" eaLnBrk="1" fontAlgn="base" hangingPunct="1">
        <a:spcBef>
          <a:spcPct val="0"/>
        </a:spcBef>
        <a:spcAft>
          <a:spcPct val="0"/>
        </a:spcAft>
        <a:defRPr sz="2100">
          <a:solidFill>
            <a:schemeClr val="folHlink"/>
          </a:solidFill>
          <a:latin typeface="Arial" charset="0"/>
        </a:defRPr>
      </a:lvl8pPr>
      <a:lvl9pPr marL="1371600" algn="l" rtl="0" eaLnBrk="1" fontAlgn="base" hangingPunct="1">
        <a:spcBef>
          <a:spcPct val="0"/>
        </a:spcBef>
        <a:spcAft>
          <a:spcPct val="0"/>
        </a:spcAft>
        <a:defRPr sz="2100">
          <a:solidFill>
            <a:schemeClr val="folHlink"/>
          </a:solidFill>
          <a:latin typeface="Arial" charset="0"/>
        </a:defRPr>
      </a:lvl9pPr>
    </p:titleStyle>
    <p:bodyStyle>
      <a:lvl1pPr marL="134541" indent="-134541" algn="l" rtl="0" eaLnBrk="1" fontAlgn="base" hangingPunct="1">
        <a:spcBef>
          <a:spcPts val="1350"/>
        </a:spcBef>
        <a:spcAft>
          <a:spcPct val="0"/>
        </a:spcAft>
        <a:buClr>
          <a:schemeClr val="folHlink"/>
        </a:buClr>
        <a:buFont typeface="Wingdings" pitchFamily="2" charset="2"/>
        <a:buChar char="§"/>
        <a:defRPr sz="1200" b="1" kern="1200">
          <a:solidFill>
            <a:schemeClr val="tx1"/>
          </a:solidFill>
          <a:latin typeface="+mn-lt"/>
          <a:ea typeface="+mn-ea"/>
          <a:cs typeface="+mn-cs"/>
        </a:defRPr>
      </a:lvl1pPr>
      <a:lvl2pPr marL="269081" indent="-134541" algn="l" rtl="0" eaLnBrk="1" fontAlgn="base" hangingPunct="1">
        <a:spcBef>
          <a:spcPts val="450"/>
        </a:spcBef>
        <a:spcAft>
          <a:spcPct val="0"/>
        </a:spcAft>
        <a:buClr>
          <a:schemeClr val="folHlink"/>
        </a:buClr>
        <a:buSzPct val="50000"/>
        <a:buFont typeface="Wingdings" pitchFamily="2" charset="2"/>
        <a:buChar char="¨"/>
        <a:defRPr sz="1200" kern="1200">
          <a:solidFill>
            <a:schemeClr val="tx1"/>
          </a:solidFill>
          <a:latin typeface="+mn-lt"/>
          <a:ea typeface="+mn-ea"/>
          <a:cs typeface="+mn-cs"/>
        </a:defRPr>
      </a:lvl2pPr>
      <a:lvl3pPr marL="404813" indent="-134541" algn="l" rtl="0" eaLnBrk="1" fontAlgn="base" hangingPunct="1">
        <a:spcBef>
          <a:spcPts val="225"/>
        </a:spcBef>
        <a:spcAft>
          <a:spcPct val="0"/>
        </a:spcAft>
        <a:buClr>
          <a:schemeClr val="folHlink"/>
        </a:buClr>
        <a:buFont typeface="Arial" charset="0"/>
        <a:buChar char="•"/>
        <a:defRPr sz="1050" kern="1200">
          <a:solidFill>
            <a:schemeClr val="tx1"/>
          </a:solidFill>
          <a:latin typeface="+mn-lt"/>
          <a:ea typeface="+mn-ea"/>
          <a:cs typeface="+mn-cs"/>
        </a:defRPr>
      </a:lvl3pPr>
      <a:lvl4pPr marL="539354" indent="-107156" algn="l" rtl="0" eaLnBrk="1" fontAlgn="base" hangingPunct="1">
        <a:spcBef>
          <a:spcPct val="0"/>
        </a:spcBef>
        <a:spcAft>
          <a:spcPct val="0"/>
        </a:spcAft>
        <a:buFont typeface="Arial" charset="0"/>
        <a:buChar char="–"/>
        <a:defRPr sz="900" kern="1200">
          <a:solidFill>
            <a:schemeClr val="tx1"/>
          </a:solidFill>
          <a:latin typeface="+mn-lt"/>
          <a:ea typeface="+mn-ea"/>
          <a:cs typeface="+mn-cs"/>
        </a:defRPr>
      </a:lvl4pPr>
      <a:lvl5pPr marL="647700" indent="-80963" algn="l" rtl="0" eaLnBrk="1" fontAlgn="base" hangingPunct="1">
        <a:spcBef>
          <a:spcPct val="0"/>
        </a:spcBef>
        <a:spcAft>
          <a:spcPct val="0"/>
        </a:spcAft>
        <a:buFont typeface="Arial" charset="0"/>
        <a:buChar char="»"/>
        <a:defRPr sz="825"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xmlns="" id="{D46A7644-1B2C-DE44-A87E-CADA47215C9C}"/>
              </a:ext>
            </a:extLst>
          </p:cNvPr>
          <p:cNvSpPr>
            <a:spLocks noGrp="1"/>
          </p:cNvSpPr>
          <p:nvPr>
            <p:ph type="title"/>
          </p:nvPr>
        </p:nvSpPr>
        <p:spPr>
          <a:xfrm>
            <a:off x="384329" y="365125"/>
            <a:ext cx="11447671"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xmlns="" id="{80C6785D-B0EF-FE40-89DA-250383D62176}"/>
              </a:ext>
            </a:extLst>
          </p:cNvPr>
          <p:cNvSpPr>
            <a:spLocks noGrp="1"/>
          </p:cNvSpPr>
          <p:nvPr>
            <p:ph type="body" idx="1"/>
          </p:nvPr>
        </p:nvSpPr>
        <p:spPr>
          <a:xfrm>
            <a:off x="384329" y="1825625"/>
            <a:ext cx="11447671"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a:extLst>
              <a:ext uri="{FF2B5EF4-FFF2-40B4-BE49-F238E27FC236}">
                <a16:creationId xmlns:a16="http://schemas.microsoft.com/office/drawing/2014/main" xmlns="" id="{0E9FD577-500E-BC4B-810E-44F46429AEB9}"/>
              </a:ext>
            </a:extLst>
          </p:cNvPr>
          <p:cNvSpPr>
            <a:spLocks noGrp="1"/>
          </p:cNvSpPr>
          <p:nvPr>
            <p:ph type="sldNum" sz="quarter" idx="4"/>
          </p:nvPr>
        </p:nvSpPr>
        <p:spPr>
          <a:xfrm>
            <a:off x="9181564" y="6336127"/>
            <a:ext cx="2650436" cy="182562"/>
          </a:xfrm>
          <a:prstGeom prst="rect">
            <a:avLst/>
          </a:prstGeom>
        </p:spPr>
        <p:txBody>
          <a:bodyPr vert="horz" lIns="91440" tIns="45720" rIns="91440" bIns="45720" rtlCol="0" anchor="ctr"/>
          <a:lstStyle>
            <a:lvl1pPr algn="r">
              <a:defRPr sz="1200">
                <a:solidFill>
                  <a:schemeClr val="tx1">
                    <a:tint val="75000"/>
                  </a:schemeClr>
                </a:solidFill>
                <a:latin typeface="Work Sans Regular Roman" pitchFamily="2" charset="77"/>
              </a:defRPr>
            </a:lvl1pPr>
          </a:lstStyle>
          <a:p>
            <a:fld id="{2EE3DB67-EEC3-864F-AA9B-084794469228}"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2770766437"/>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 id="2147483801" r:id="rId20"/>
    <p:sldLayoutId id="2147483802" r:id="rId21"/>
    <p:sldLayoutId id="2147483803" r:id="rId22"/>
    <p:sldLayoutId id="2147483804" r:id="rId23"/>
    <p:sldLayoutId id="2147483805" r:id="rId24"/>
  </p:sldLayoutIdLst>
  <p:hf hdr="0" ftr="0" dt="0"/>
  <p:txStyles>
    <p:titleStyle>
      <a:lvl1pPr algn="l" defTabSz="914400" rtl="0" eaLnBrk="1" latinLnBrk="0" hangingPunct="1">
        <a:lnSpc>
          <a:spcPct val="90000"/>
        </a:lnSpc>
        <a:spcBef>
          <a:spcPct val="0"/>
        </a:spcBef>
        <a:buNone/>
        <a:defRPr sz="4400" b="0" i="0" kern="1200" baseline="0">
          <a:solidFill>
            <a:srgbClr val="001A70"/>
          </a:solidFill>
          <a:latin typeface="Work Sans Light"/>
          <a:ea typeface="+mj-ea"/>
          <a:cs typeface="Work Sans Light"/>
        </a:defRPr>
      </a:lvl1pPr>
    </p:titleStyle>
    <p:bodyStyle>
      <a:lvl1pPr marL="0" indent="0" algn="l" defTabSz="914400" rtl="0" eaLnBrk="1" latinLnBrk="0" hangingPunct="1">
        <a:lnSpc>
          <a:spcPct val="90000"/>
        </a:lnSpc>
        <a:spcBef>
          <a:spcPts val="1000"/>
        </a:spcBef>
        <a:buFont typeface="Police système"/>
        <a:buNone/>
        <a:tabLst/>
        <a:defRPr sz="1600" b="0" i="0" u="none" kern="1200" baseline="0">
          <a:solidFill>
            <a:srgbClr val="001A70"/>
          </a:solidFill>
          <a:latin typeface="Work Sans Light"/>
          <a:ea typeface="+mn-ea"/>
          <a:cs typeface="Work Sans Light"/>
        </a:defRPr>
      </a:lvl1pPr>
      <a:lvl2pPr marL="539750" indent="-184150" algn="l" defTabSz="914400" rtl="0" eaLnBrk="1" latinLnBrk="0" hangingPunct="1">
        <a:lnSpc>
          <a:spcPct val="90000"/>
        </a:lnSpc>
        <a:spcBef>
          <a:spcPts val="500"/>
        </a:spcBef>
        <a:buFont typeface="Arial"/>
        <a:buChar char="•"/>
        <a:tabLst/>
        <a:defRPr sz="1600" b="0" i="0" kern="1200" baseline="0">
          <a:solidFill>
            <a:srgbClr val="001A70"/>
          </a:solidFill>
          <a:latin typeface="Work Sans Light"/>
          <a:ea typeface="+mn-ea"/>
          <a:cs typeface="Work Sans Light"/>
        </a:defRPr>
      </a:lvl2pPr>
      <a:lvl3pPr marL="898525" indent="-187325" algn="l" defTabSz="914400" rtl="0" eaLnBrk="1" latinLnBrk="0" hangingPunct="1">
        <a:lnSpc>
          <a:spcPct val="90000"/>
        </a:lnSpc>
        <a:spcBef>
          <a:spcPts val="500"/>
        </a:spcBef>
        <a:buFont typeface="Lucida Grande"/>
        <a:buChar char="-"/>
        <a:tabLst/>
        <a:defRPr sz="1400" b="0" i="0" kern="1200" baseline="0">
          <a:solidFill>
            <a:srgbClr val="001A70"/>
          </a:solidFill>
          <a:latin typeface="Work Sans Light"/>
          <a:ea typeface="+mn-ea"/>
          <a:cs typeface="Work Sans Light"/>
        </a:defRPr>
      </a:lvl3pPr>
      <a:lvl4pPr marL="1257300" indent="-180975" algn="l" defTabSz="914400" rtl="0" eaLnBrk="1" latinLnBrk="0" hangingPunct="1">
        <a:lnSpc>
          <a:spcPct val="90000"/>
        </a:lnSpc>
        <a:spcBef>
          <a:spcPts val="500"/>
        </a:spcBef>
        <a:buFont typeface="Arial"/>
        <a:buChar char="•"/>
        <a:tabLst/>
        <a:defRPr sz="1400" b="0" i="0" kern="1200" baseline="0">
          <a:solidFill>
            <a:srgbClr val="001A70"/>
          </a:solidFill>
          <a:latin typeface="Work Sans Light"/>
          <a:ea typeface="+mn-ea"/>
          <a:cs typeface="Work Sans Light"/>
        </a:defRPr>
      </a:lvl4pPr>
      <a:lvl5pPr marL="1616075" indent="-184150" algn="l" defTabSz="914400" rtl="0" eaLnBrk="1" latinLnBrk="0" hangingPunct="1">
        <a:lnSpc>
          <a:spcPct val="90000"/>
        </a:lnSpc>
        <a:spcBef>
          <a:spcPts val="500"/>
        </a:spcBef>
        <a:buFont typeface="Lucida Grande"/>
        <a:buChar char="-"/>
        <a:tabLst/>
        <a:defRPr sz="1200" b="0" i="0" kern="1200" baseline="0">
          <a:solidFill>
            <a:srgbClr val="001A70"/>
          </a:solidFill>
          <a:latin typeface="Work Sans Light"/>
          <a:ea typeface="+mn-ea"/>
          <a:cs typeface="Work Sans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 xmlns:a16="http://schemas.microsoft.com/office/drawing/2014/main" id="{D46A7644-1B2C-DE44-A87E-CADA47215C9C}"/>
              </a:ext>
            </a:extLst>
          </p:cNvPr>
          <p:cNvSpPr>
            <a:spLocks noGrp="1"/>
          </p:cNvSpPr>
          <p:nvPr>
            <p:ph type="title"/>
          </p:nvPr>
        </p:nvSpPr>
        <p:spPr>
          <a:xfrm>
            <a:off x="384329" y="365125"/>
            <a:ext cx="11447671"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 xmlns:a16="http://schemas.microsoft.com/office/drawing/2014/main" id="{80C6785D-B0EF-FE40-89DA-250383D62176}"/>
              </a:ext>
            </a:extLst>
          </p:cNvPr>
          <p:cNvSpPr>
            <a:spLocks noGrp="1"/>
          </p:cNvSpPr>
          <p:nvPr>
            <p:ph type="body" idx="1"/>
          </p:nvPr>
        </p:nvSpPr>
        <p:spPr>
          <a:xfrm>
            <a:off x="384329" y="1825625"/>
            <a:ext cx="11447671"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smtClean="0"/>
              <a:t>Quatrième niveau</a:t>
            </a:r>
            <a:endParaRPr lang="fr-FR" dirty="0"/>
          </a:p>
          <a:p>
            <a:pPr lvl="4"/>
            <a:r>
              <a:rPr lang="fr-FR" dirty="0"/>
              <a:t>Cinquième niveau</a:t>
            </a:r>
          </a:p>
        </p:txBody>
      </p:sp>
      <p:sp>
        <p:nvSpPr>
          <p:cNvPr id="6" name="Espace réservé du numéro de diapositive 5">
            <a:extLst>
              <a:ext uri="{FF2B5EF4-FFF2-40B4-BE49-F238E27FC236}">
                <a16:creationId xmlns="" xmlns:a16="http://schemas.microsoft.com/office/drawing/2014/main" id="{0E9FD577-500E-BC4B-810E-44F46429AEB9}"/>
              </a:ext>
            </a:extLst>
          </p:cNvPr>
          <p:cNvSpPr>
            <a:spLocks noGrp="1"/>
          </p:cNvSpPr>
          <p:nvPr>
            <p:ph type="sldNum" sz="quarter" idx="4"/>
          </p:nvPr>
        </p:nvSpPr>
        <p:spPr>
          <a:xfrm>
            <a:off x="9181564" y="6336127"/>
            <a:ext cx="2650436" cy="182562"/>
          </a:xfrm>
          <a:prstGeom prst="rect">
            <a:avLst/>
          </a:prstGeom>
        </p:spPr>
        <p:txBody>
          <a:bodyPr vert="horz" lIns="91440" tIns="45720" rIns="91440" bIns="45720" rtlCol="0" anchor="ctr"/>
          <a:lstStyle>
            <a:lvl1pPr algn="r">
              <a:defRPr sz="1200">
                <a:solidFill>
                  <a:schemeClr val="tx1">
                    <a:tint val="75000"/>
                  </a:schemeClr>
                </a:solidFill>
                <a:latin typeface="Work Sans Regular Roman" pitchFamily="2" charset="77"/>
              </a:defRPr>
            </a:lvl1pPr>
          </a:lstStyle>
          <a:p>
            <a:fld id="{2EE3DB67-EEC3-864F-AA9B-084794469228}" type="slidenum">
              <a:rPr lang="fr-FR" smtClean="0">
                <a:solidFill>
                  <a:prstClr val="black">
                    <a:tint val="75000"/>
                  </a:prstClr>
                </a:solidFill>
              </a:rPr>
              <a:pPr/>
              <a:t>‹N°›</a:t>
            </a:fld>
            <a:endParaRPr lang="fr-FR" dirty="0">
              <a:solidFill>
                <a:prstClr val="black">
                  <a:tint val="75000"/>
                </a:prstClr>
              </a:solidFill>
            </a:endParaRPr>
          </a:p>
        </p:txBody>
      </p:sp>
    </p:spTree>
    <p:extLst>
      <p:ext uri="{BB962C8B-B14F-4D97-AF65-F5344CB8AC3E}">
        <p14:creationId xmlns:p14="http://schemas.microsoft.com/office/powerpoint/2010/main" val="227783679"/>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 id="2147483820" r:id="rId13"/>
    <p:sldLayoutId id="2147483821" r:id="rId14"/>
    <p:sldLayoutId id="2147483822" r:id="rId15"/>
    <p:sldLayoutId id="2147483823" r:id="rId16"/>
    <p:sldLayoutId id="2147483824" r:id="rId17"/>
    <p:sldLayoutId id="2147483825" r:id="rId18"/>
    <p:sldLayoutId id="2147483826" r:id="rId19"/>
    <p:sldLayoutId id="2147483827" r:id="rId20"/>
    <p:sldLayoutId id="2147483828" r:id="rId21"/>
    <p:sldLayoutId id="2147483829" r:id="rId22"/>
    <p:sldLayoutId id="2147483830" r:id="rId23"/>
    <p:sldLayoutId id="2147483831" r:id="rId24"/>
  </p:sldLayoutIdLst>
  <p:hf hdr="0" ftr="0" dt="0"/>
  <p:txStyles>
    <p:titleStyle>
      <a:lvl1pPr algn="l" defTabSz="914400" rtl="0" eaLnBrk="1" latinLnBrk="0" hangingPunct="1">
        <a:lnSpc>
          <a:spcPct val="90000"/>
        </a:lnSpc>
        <a:spcBef>
          <a:spcPct val="0"/>
        </a:spcBef>
        <a:buNone/>
        <a:defRPr sz="4400" b="0" i="0" kern="1200" baseline="0">
          <a:solidFill>
            <a:srgbClr val="001A70"/>
          </a:solidFill>
          <a:latin typeface="Work Sans Light"/>
          <a:ea typeface="+mj-ea"/>
          <a:cs typeface="Work Sans Light"/>
        </a:defRPr>
      </a:lvl1pPr>
    </p:titleStyle>
    <p:bodyStyle>
      <a:lvl1pPr marL="0" indent="0" algn="l" defTabSz="914400" rtl="0" eaLnBrk="1" latinLnBrk="0" hangingPunct="1">
        <a:lnSpc>
          <a:spcPct val="90000"/>
        </a:lnSpc>
        <a:spcBef>
          <a:spcPts val="1000"/>
        </a:spcBef>
        <a:buFont typeface="Police système"/>
        <a:buNone/>
        <a:tabLst/>
        <a:defRPr sz="1600" b="0" i="0" u="none" kern="1200" baseline="0">
          <a:solidFill>
            <a:srgbClr val="001A70"/>
          </a:solidFill>
          <a:latin typeface="Work Sans Light"/>
          <a:ea typeface="+mn-ea"/>
          <a:cs typeface="Work Sans Light"/>
        </a:defRPr>
      </a:lvl1pPr>
      <a:lvl2pPr marL="539750" indent="-184150" algn="l" defTabSz="914400" rtl="0" eaLnBrk="1" latinLnBrk="0" hangingPunct="1">
        <a:lnSpc>
          <a:spcPct val="90000"/>
        </a:lnSpc>
        <a:spcBef>
          <a:spcPts val="500"/>
        </a:spcBef>
        <a:buFont typeface="Arial"/>
        <a:buChar char="•"/>
        <a:tabLst/>
        <a:defRPr sz="1600" b="0" i="0" kern="1200" baseline="0">
          <a:solidFill>
            <a:srgbClr val="001A70"/>
          </a:solidFill>
          <a:latin typeface="Work Sans Light"/>
          <a:ea typeface="+mn-ea"/>
          <a:cs typeface="Work Sans Light"/>
        </a:defRPr>
      </a:lvl2pPr>
      <a:lvl3pPr marL="898525" indent="-187325" algn="l" defTabSz="914400" rtl="0" eaLnBrk="1" latinLnBrk="0" hangingPunct="1">
        <a:lnSpc>
          <a:spcPct val="90000"/>
        </a:lnSpc>
        <a:spcBef>
          <a:spcPts val="500"/>
        </a:spcBef>
        <a:buFont typeface="Lucida Grande"/>
        <a:buChar char="-"/>
        <a:tabLst/>
        <a:defRPr sz="1400" b="0" i="0" kern="1200" baseline="0">
          <a:solidFill>
            <a:srgbClr val="001A70"/>
          </a:solidFill>
          <a:latin typeface="Work Sans Light"/>
          <a:ea typeface="+mn-ea"/>
          <a:cs typeface="Work Sans Light"/>
        </a:defRPr>
      </a:lvl3pPr>
      <a:lvl4pPr marL="1257300" indent="-180975" algn="l" defTabSz="914400" rtl="0" eaLnBrk="1" latinLnBrk="0" hangingPunct="1">
        <a:lnSpc>
          <a:spcPct val="90000"/>
        </a:lnSpc>
        <a:spcBef>
          <a:spcPts val="500"/>
        </a:spcBef>
        <a:buFont typeface="Arial"/>
        <a:buChar char="•"/>
        <a:tabLst/>
        <a:defRPr sz="1400" b="0" i="0" kern="1200" baseline="0">
          <a:solidFill>
            <a:srgbClr val="001A70"/>
          </a:solidFill>
          <a:latin typeface="Work Sans Light"/>
          <a:ea typeface="+mn-ea"/>
          <a:cs typeface="Work Sans Light"/>
        </a:defRPr>
      </a:lvl4pPr>
      <a:lvl5pPr marL="1616075" indent="-184150" algn="l" defTabSz="914400" rtl="0" eaLnBrk="1" latinLnBrk="0" hangingPunct="1">
        <a:lnSpc>
          <a:spcPct val="90000"/>
        </a:lnSpc>
        <a:spcBef>
          <a:spcPts val="500"/>
        </a:spcBef>
        <a:buFont typeface="Lucida Grande"/>
        <a:buChar char="-"/>
        <a:tabLst/>
        <a:defRPr sz="1200" b="0" i="0" kern="1200" baseline="0">
          <a:solidFill>
            <a:srgbClr val="001A70"/>
          </a:solidFill>
          <a:latin typeface="Work Sans Light"/>
          <a:ea typeface="+mn-ea"/>
          <a:cs typeface="Work Sans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0" y="274638"/>
            <a:ext cx="11137900" cy="850106"/>
          </a:xfrm>
          <a:prstGeom prst="rect">
            <a:avLst/>
          </a:prstGeom>
        </p:spPr>
        <p:txBody>
          <a:bodyPr vert="horz" lIns="36000" tIns="0" rIns="36000" bIns="0" rtlCol="0" anchor="t" anchorCtr="0">
            <a:no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527050" y="1268414"/>
            <a:ext cx="11137900" cy="4857750"/>
          </a:xfrm>
          <a:prstGeom prst="rect">
            <a:avLst/>
          </a:prstGeom>
        </p:spPr>
        <p:txBody>
          <a:bodyPr vert="horz" lIns="36000" tIns="0" rIns="36000" bIns="0" rtlCol="0">
            <a:no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7" name="Picture 8" descr="logo_EDF_sommaire"/>
          <p:cNvPicPr>
            <a:picLocks noChangeAspect="1" noChangeArrowheads="1"/>
          </p:cNvPicPr>
          <p:nvPr/>
        </p:nvPicPr>
        <p:blipFill>
          <a:blip r:embed="rId2" cstate="print"/>
          <a:srcRect/>
          <a:stretch>
            <a:fillRect/>
          </a:stretch>
        </p:blipFill>
        <p:spPr bwMode="auto">
          <a:xfrm>
            <a:off x="527051" y="6291264"/>
            <a:ext cx="829733" cy="261937"/>
          </a:xfrm>
          <a:prstGeom prst="rect">
            <a:avLst/>
          </a:prstGeom>
          <a:noFill/>
          <a:ln w="9525">
            <a:noFill/>
            <a:miter lim="800000"/>
            <a:headEnd/>
            <a:tailEnd/>
          </a:ln>
        </p:spPr>
      </p:pic>
      <p:sp>
        <p:nvSpPr>
          <p:cNvPr id="8" name="ZoneTexte 7"/>
          <p:cNvSpPr txBox="1"/>
          <p:nvPr userDrawn="1"/>
        </p:nvSpPr>
        <p:spPr>
          <a:xfrm>
            <a:off x="11280576" y="6381328"/>
            <a:ext cx="337716" cy="153888"/>
          </a:xfrm>
          <a:prstGeom prst="rect">
            <a:avLst/>
          </a:prstGeom>
          <a:noFill/>
        </p:spPr>
        <p:txBody>
          <a:bodyPr wrap="none" lIns="36000" tIns="0" rIns="0" bIns="0" rtlCol="0" anchor="ctr" anchorCtr="0">
            <a:spAutoFit/>
          </a:bodyPr>
          <a:lstStyle/>
          <a:p>
            <a:r>
              <a:rPr lang="fr-FR" sz="1000" dirty="0" smtClean="0">
                <a:solidFill>
                  <a:srgbClr val="001A70"/>
                </a:solidFill>
                <a:cs typeface="Arial" panose="020B0604020202020204" pitchFamily="34" charset="0"/>
              </a:rPr>
              <a:t>  </a:t>
            </a:r>
            <a:fld id="{A4A6FBFB-9464-423D-8908-BCA7DB9DC592}" type="slidenum">
              <a:rPr lang="fr-FR" sz="1000" smtClean="0">
                <a:solidFill>
                  <a:srgbClr val="001A70"/>
                </a:solidFill>
                <a:cs typeface="Arial" panose="020B0604020202020204" pitchFamily="34" charset="0"/>
              </a:rPr>
              <a:pPr/>
              <a:t>‹N°›</a:t>
            </a:fld>
            <a:endParaRPr lang="fr-FR" sz="1000" dirty="0">
              <a:solidFill>
                <a:srgbClr val="001A70"/>
              </a:solidFill>
              <a:cs typeface="Arial" panose="020B0604020202020204" pitchFamily="34" charset="0"/>
            </a:endParaRPr>
          </a:p>
        </p:txBody>
      </p:sp>
    </p:spTree>
    <p:extLst>
      <p:ext uri="{BB962C8B-B14F-4D97-AF65-F5344CB8AC3E}">
        <p14:creationId xmlns:p14="http://schemas.microsoft.com/office/powerpoint/2010/main" val="3307357893"/>
      </p:ext>
    </p:extLst>
  </p:cSld>
  <p:clrMap bg1="lt1" tx1="dk1" bg2="lt2" tx2="dk2" accent1="accent1" accent2="accent2" accent3="accent3" accent4="accent4" accent5="accent5" accent6="accent6" hlink="hlink" folHlink="folHlink"/>
  <p:timing>
    <p:tnLst>
      <p:par>
        <p:cTn id="1" dur="indefinite" restart="never" nodeType="tmRoot"/>
      </p:par>
    </p:tnLst>
  </p:timing>
  <p:hf hdr="0" dt="0"/>
  <p:txStyles>
    <p:titleStyle>
      <a:lvl1pPr marL="0" indent="0" algn="l" defTabSz="914400" rtl="0" eaLnBrk="1" latinLnBrk="0" hangingPunct="1">
        <a:spcBef>
          <a:spcPts val="0"/>
        </a:spcBef>
        <a:buNone/>
        <a:defRPr sz="2800" kern="1200" cap="all" baseline="0">
          <a:solidFill>
            <a:schemeClr val="accent6"/>
          </a:solidFill>
          <a:latin typeface="+mj-lt"/>
          <a:ea typeface="+mj-ea"/>
          <a:cs typeface="+mj-cs"/>
        </a:defRPr>
      </a:lvl1pPr>
    </p:titleStyle>
    <p:bodyStyle>
      <a:lvl1pPr marL="179388" indent="-179388" algn="l" defTabSz="914400" rtl="0" eaLnBrk="1" latinLnBrk="0" hangingPunct="1">
        <a:spcBef>
          <a:spcPts val="1800"/>
        </a:spcBef>
        <a:buClr>
          <a:schemeClr val="accent3"/>
        </a:buClr>
        <a:buFont typeface="Wingdings" pitchFamily="2" charset="2"/>
        <a:buChar char=""/>
        <a:defRPr sz="1600" b="1" kern="1200">
          <a:solidFill>
            <a:schemeClr val="accent6"/>
          </a:solidFill>
          <a:latin typeface="+mn-lt"/>
          <a:ea typeface="+mn-ea"/>
          <a:cs typeface="+mn-cs"/>
        </a:defRPr>
      </a:lvl1pPr>
      <a:lvl2pPr marL="360000" indent="-180000" algn="l" defTabSz="914400" rtl="0" eaLnBrk="1" latinLnBrk="0" hangingPunct="1">
        <a:spcBef>
          <a:spcPts val="600"/>
        </a:spcBef>
        <a:buClr>
          <a:schemeClr val="accent3"/>
        </a:buClr>
        <a:buSzPct val="50000"/>
        <a:buFont typeface="Wingdings" pitchFamily="2" charset="2"/>
        <a:buChar char=""/>
        <a:defRPr sz="1600" kern="1200">
          <a:solidFill>
            <a:schemeClr val="accent6"/>
          </a:solidFill>
          <a:latin typeface="+mn-lt"/>
          <a:ea typeface="+mn-ea"/>
          <a:cs typeface="+mn-cs"/>
        </a:defRPr>
      </a:lvl2pPr>
      <a:lvl3pPr marL="540000" indent="-180000" algn="l" defTabSz="914400" rtl="0" eaLnBrk="1" latinLnBrk="0" hangingPunct="1">
        <a:spcBef>
          <a:spcPts val="300"/>
        </a:spcBef>
        <a:buClr>
          <a:schemeClr val="accent3"/>
        </a:buClr>
        <a:buFont typeface="Arial" pitchFamily="34" charset="0"/>
        <a:buChar char="•"/>
        <a:defRPr sz="1400" kern="1200">
          <a:solidFill>
            <a:schemeClr val="accent6"/>
          </a:solidFill>
          <a:latin typeface="+mn-lt"/>
          <a:ea typeface="+mn-ea"/>
          <a:cs typeface="+mn-cs"/>
        </a:defRPr>
      </a:lvl3pPr>
      <a:lvl4pPr marL="720000" indent="-144000" algn="l" defTabSz="914400" rtl="0" eaLnBrk="1" latinLnBrk="0" hangingPunct="1">
        <a:spcBef>
          <a:spcPts val="0"/>
        </a:spcBef>
        <a:buFont typeface="Arial" pitchFamily="34" charset="0"/>
        <a:buChar char="–"/>
        <a:defRPr sz="1200" kern="1200">
          <a:solidFill>
            <a:schemeClr val="accent6"/>
          </a:solidFill>
          <a:latin typeface="+mn-lt"/>
          <a:ea typeface="+mn-ea"/>
          <a:cs typeface="+mn-cs"/>
        </a:defRPr>
      </a:lvl4pPr>
      <a:lvl5pPr marL="864000" indent="-108000" algn="l" defTabSz="914400" rtl="0" eaLnBrk="1" latinLnBrk="0" hangingPunct="1">
        <a:spcBef>
          <a:spcPts val="0"/>
        </a:spcBef>
        <a:buFont typeface="Arial" pitchFamily="34" charset="0"/>
        <a:buChar char="»"/>
        <a:defRPr sz="1100" kern="1200">
          <a:solidFill>
            <a:schemeClr val="accent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27050" y="274638"/>
            <a:ext cx="11137900" cy="850106"/>
          </a:xfrm>
          <a:prstGeom prst="rect">
            <a:avLst/>
          </a:prstGeom>
        </p:spPr>
        <p:txBody>
          <a:bodyPr vert="horz" lIns="36000" tIns="0" rIns="36000" bIns="0" rtlCol="0" anchor="t" anchorCtr="0">
            <a:no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527050" y="1268414"/>
            <a:ext cx="11137900" cy="4857750"/>
          </a:xfrm>
          <a:prstGeom prst="rect">
            <a:avLst/>
          </a:prstGeom>
        </p:spPr>
        <p:txBody>
          <a:bodyPr vert="horz" lIns="36000" tIns="0" rIns="36000" bIns="0" rtlCol="0">
            <a:no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pic>
        <p:nvPicPr>
          <p:cNvPr id="7" name="Picture 8" descr="logo_EDF_sommaire"/>
          <p:cNvPicPr>
            <a:picLocks noChangeAspect="1" noChangeArrowheads="1"/>
          </p:cNvPicPr>
          <p:nvPr/>
        </p:nvPicPr>
        <p:blipFill>
          <a:blip r:embed="rId2" cstate="print"/>
          <a:srcRect/>
          <a:stretch>
            <a:fillRect/>
          </a:stretch>
        </p:blipFill>
        <p:spPr bwMode="auto">
          <a:xfrm>
            <a:off x="527051" y="6291264"/>
            <a:ext cx="829733" cy="261937"/>
          </a:xfrm>
          <a:prstGeom prst="rect">
            <a:avLst/>
          </a:prstGeom>
          <a:noFill/>
          <a:ln w="9525">
            <a:noFill/>
            <a:miter lim="800000"/>
            <a:headEnd/>
            <a:tailEnd/>
          </a:ln>
        </p:spPr>
      </p:pic>
      <p:sp>
        <p:nvSpPr>
          <p:cNvPr id="8" name="ZoneTexte 7"/>
          <p:cNvSpPr txBox="1"/>
          <p:nvPr userDrawn="1"/>
        </p:nvSpPr>
        <p:spPr>
          <a:xfrm>
            <a:off x="11280576" y="6381328"/>
            <a:ext cx="337716" cy="153888"/>
          </a:xfrm>
          <a:prstGeom prst="rect">
            <a:avLst/>
          </a:prstGeom>
          <a:noFill/>
        </p:spPr>
        <p:txBody>
          <a:bodyPr wrap="none" lIns="36000" tIns="0" rIns="0" bIns="0" rtlCol="0" anchor="ctr" anchorCtr="0">
            <a:spAutoFit/>
          </a:bodyPr>
          <a:lstStyle/>
          <a:p>
            <a:r>
              <a:rPr lang="fr-FR" sz="1000" dirty="0" smtClean="0">
                <a:solidFill>
                  <a:srgbClr val="001A70"/>
                </a:solidFill>
                <a:cs typeface="Arial" panose="020B0604020202020204" pitchFamily="34" charset="0"/>
              </a:rPr>
              <a:t>  </a:t>
            </a:r>
            <a:fld id="{A4A6FBFB-9464-423D-8908-BCA7DB9DC592}" type="slidenum">
              <a:rPr lang="fr-FR" sz="1000" smtClean="0">
                <a:solidFill>
                  <a:srgbClr val="001A70"/>
                </a:solidFill>
                <a:cs typeface="Arial" panose="020B0604020202020204" pitchFamily="34" charset="0"/>
              </a:rPr>
              <a:pPr/>
              <a:t>‹N°›</a:t>
            </a:fld>
            <a:endParaRPr lang="fr-FR" sz="1000" dirty="0">
              <a:solidFill>
                <a:srgbClr val="001A70"/>
              </a:solidFill>
              <a:cs typeface="Arial" panose="020B0604020202020204" pitchFamily="34" charset="0"/>
            </a:endParaRPr>
          </a:p>
        </p:txBody>
      </p:sp>
    </p:spTree>
    <p:extLst>
      <p:ext uri="{BB962C8B-B14F-4D97-AF65-F5344CB8AC3E}">
        <p14:creationId xmlns:p14="http://schemas.microsoft.com/office/powerpoint/2010/main" val="4278954705"/>
      </p:ext>
    </p:extLst>
  </p:cSld>
  <p:clrMap bg1="lt1" tx1="dk1" bg2="lt2" tx2="dk2" accent1="accent1" accent2="accent2" accent3="accent3" accent4="accent4" accent5="accent5" accent6="accent6" hlink="hlink" folHlink="folHlink"/>
  <p:timing>
    <p:tnLst>
      <p:par>
        <p:cTn id="1" dur="indefinite" restart="never" nodeType="tmRoot"/>
      </p:par>
    </p:tnLst>
  </p:timing>
  <p:hf hdr="0" dt="0"/>
  <p:txStyles>
    <p:titleStyle>
      <a:lvl1pPr marL="0" indent="0" algn="l" defTabSz="914400" rtl="0" eaLnBrk="1" latinLnBrk="0" hangingPunct="1">
        <a:spcBef>
          <a:spcPts val="0"/>
        </a:spcBef>
        <a:buNone/>
        <a:defRPr sz="2800" kern="1200" cap="all" baseline="0">
          <a:solidFill>
            <a:schemeClr val="accent6"/>
          </a:solidFill>
          <a:latin typeface="+mj-lt"/>
          <a:ea typeface="+mj-ea"/>
          <a:cs typeface="+mj-cs"/>
        </a:defRPr>
      </a:lvl1pPr>
    </p:titleStyle>
    <p:bodyStyle>
      <a:lvl1pPr marL="179388" indent="-179388" algn="l" defTabSz="914400" rtl="0" eaLnBrk="1" latinLnBrk="0" hangingPunct="1">
        <a:spcBef>
          <a:spcPts val="1800"/>
        </a:spcBef>
        <a:buClr>
          <a:schemeClr val="accent3"/>
        </a:buClr>
        <a:buFont typeface="Wingdings" pitchFamily="2" charset="2"/>
        <a:buChar char=""/>
        <a:defRPr sz="1600" b="1" kern="1200">
          <a:solidFill>
            <a:schemeClr val="accent6"/>
          </a:solidFill>
          <a:latin typeface="+mn-lt"/>
          <a:ea typeface="+mn-ea"/>
          <a:cs typeface="+mn-cs"/>
        </a:defRPr>
      </a:lvl1pPr>
      <a:lvl2pPr marL="360000" indent="-180000" algn="l" defTabSz="914400" rtl="0" eaLnBrk="1" latinLnBrk="0" hangingPunct="1">
        <a:spcBef>
          <a:spcPts val="600"/>
        </a:spcBef>
        <a:buClr>
          <a:schemeClr val="accent3"/>
        </a:buClr>
        <a:buSzPct val="50000"/>
        <a:buFont typeface="Wingdings" pitchFamily="2" charset="2"/>
        <a:buChar char=""/>
        <a:defRPr sz="1600" kern="1200">
          <a:solidFill>
            <a:schemeClr val="accent6"/>
          </a:solidFill>
          <a:latin typeface="+mn-lt"/>
          <a:ea typeface="+mn-ea"/>
          <a:cs typeface="+mn-cs"/>
        </a:defRPr>
      </a:lvl2pPr>
      <a:lvl3pPr marL="540000" indent="-180000" algn="l" defTabSz="914400" rtl="0" eaLnBrk="1" latinLnBrk="0" hangingPunct="1">
        <a:spcBef>
          <a:spcPts val="300"/>
        </a:spcBef>
        <a:buClr>
          <a:schemeClr val="accent3"/>
        </a:buClr>
        <a:buFont typeface="Arial" pitchFamily="34" charset="0"/>
        <a:buChar char="•"/>
        <a:defRPr sz="1400" kern="1200">
          <a:solidFill>
            <a:schemeClr val="accent6"/>
          </a:solidFill>
          <a:latin typeface="+mn-lt"/>
          <a:ea typeface="+mn-ea"/>
          <a:cs typeface="+mn-cs"/>
        </a:defRPr>
      </a:lvl3pPr>
      <a:lvl4pPr marL="720000" indent="-144000" algn="l" defTabSz="914400" rtl="0" eaLnBrk="1" latinLnBrk="0" hangingPunct="1">
        <a:spcBef>
          <a:spcPts val="0"/>
        </a:spcBef>
        <a:buFont typeface="Arial" pitchFamily="34" charset="0"/>
        <a:buChar char="–"/>
        <a:defRPr sz="1200" kern="1200">
          <a:solidFill>
            <a:schemeClr val="accent6"/>
          </a:solidFill>
          <a:latin typeface="+mn-lt"/>
          <a:ea typeface="+mn-ea"/>
          <a:cs typeface="+mn-cs"/>
        </a:defRPr>
      </a:lvl4pPr>
      <a:lvl5pPr marL="864000" indent="-108000" algn="l" defTabSz="914400" rtl="0" eaLnBrk="1" latinLnBrk="0" hangingPunct="1">
        <a:spcBef>
          <a:spcPts val="0"/>
        </a:spcBef>
        <a:buFont typeface="Arial" pitchFamily="34" charset="0"/>
        <a:buChar char="»"/>
        <a:defRPr sz="1100" kern="1200">
          <a:solidFill>
            <a:schemeClr val="accent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auto">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
            </p:custDataLst>
            <p:extLst>
              <p:ext uri="{D42A27DB-BD31-4B8C-83A1-F6EECF244321}">
                <p14:modId xmlns:p14="http://schemas.microsoft.com/office/powerpoint/2010/main" val="2181923782"/>
              </p:ext>
            </p:ext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119" name="think-cell Slide" r:id="rId4" imgW="360" imgH="360" progId="">
                  <p:embed/>
                </p:oleObj>
              </mc:Choice>
              <mc:Fallback>
                <p:oleObj name="think-cell Slide" r:id="rId4" imgW="360" imgH="3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Espace réservé du titre 1"/>
          <p:cNvSpPr>
            <a:spLocks noGrp="1"/>
          </p:cNvSpPr>
          <p:nvPr>
            <p:ph type="title"/>
          </p:nvPr>
        </p:nvSpPr>
        <p:spPr>
          <a:xfrm>
            <a:off x="527050" y="274638"/>
            <a:ext cx="11137900" cy="850106"/>
          </a:xfrm>
          <a:prstGeom prst="rect">
            <a:avLst/>
          </a:prstGeom>
        </p:spPr>
        <p:txBody>
          <a:bodyPr vert="horz" lIns="36000" tIns="0" rIns="36000" bIns="0" rtlCol="0" anchor="t" anchorCtr="0">
            <a:no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527050" y="1268414"/>
            <a:ext cx="11137900" cy="4857750"/>
          </a:xfrm>
          <a:prstGeom prst="rect">
            <a:avLst/>
          </a:prstGeom>
        </p:spPr>
        <p:txBody>
          <a:bodyPr vert="horz" lIns="36000" tIns="0" rIns="36000" bIns="0" rtlCol="0">
            <a:no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pied de page 4"/>
          <p:cNvSpPr>
            <a:spLocks noGrp="1"/>
          </p:cNvSpPr>
          <p:nvPr>
            <p:ph type="ftr" sz="quarter" idx="3"/>
          </p:nvPr>
        </p:nvSpPr>
        <p:spPr>
          <a:xfrm>
            <a:off x="6096000" y="6381328"/>
            <a:ext cx="5184576" cy="153888"/>
          </a:xfrm>
          <a:prstGeom prst="rect">
            <a:avLst/>
          </a:prstGeom>
        </p:spPr>
        <p:txBody>
          <a:bodyPr vert="horz" wrap="none" lIns="36000" tIns="0" rIns="36000" bIns="0" rtlCol="0" anchor="ctr" anchorCtr="0">
            <a:noAutofit/>
          </a:bodyPr>
          <a:lstStyle>
            <a:lvl1pPr algn="r">
              <a:defRPr sz="1000">
                <a:solidFill>
                  <a:schemeClr val="tx1"/>
                </a:solidFill>
              </a:defRPr>
            </a:lvl1pPr>
          </a:lstStyle>
          <a:p>
            <a:r>
              <a:rPr lang="de-DE" smtClean="0">
                <a:solidFill>
                  <a:srgbClr val="7F7F7F"/>
                </a:solidFill>
              </a:rPr>
              <a:t>EDF SEI - CCP du 17/11/2020</a:t>
            </a:r>
            <a:endParaRPr lang="fr-FR">
              <a:solidFill>
                <a:srgbClr val="7F7F7F"/>
              </a:solidFill>
            </a:endParaRPr>
          </a:p>
        </p:txBody>
      </p:sp>
      <p:pic>
        <p:nvPicPr>
          <p:cNvPr id="7" name="Picture 8" descr="logo_EDF_sommair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7051" y="6291264"/>
            <a:ext cx="829733" cy="261937"/>
          </a:xfrm>
          <a:prstGeom prst="rect">
            <a:avLst/>
          </a:prstGeom>
          <a:noFill/>
          <a:ln w="9525">
            <a:noFill/>
            <a:miter lim="800000"/>
            <a:headEnd/>
            <a:tailEnd/>
          </a:ln>
        </p:spPr>
      </p:pic>
      <p:sp>
        <p:nvSpPr>
          <p:cNvPr id="8" name="ZoneTexte 7"/>
          <p:cNvSpPr txBox="1"/>
          <p:nvPr/>
        </p:nvSpPr>
        <p:spPr>
          <a:xfrm>
            <a:off x="11280576" y="6381328"/>
            <a:ext cx="371380" cy="153888"/>
          </a:xfrm>
          <a:prstGeom prst="rect">
            <a:avLst/>
          </a:prstGeom>
          <a:noFill/>
        </p:spPr>
        <p:txBody>
          <a:bodyPr wrap="none" lIns="36000" tIns="0" rIns="0" bIns="0" rtlCol="0" anchor="ctr" anchorCtr="0">
            <a:spAutoFit/>
          </a:bodyPr>
          <a:lstStyle/>
          <a:p>
            <a:r>
              <a:rPr lang="fr-FR" sz="1000" smtClean="0">
                <a:solidFill>
                  <a:srgbClr val="7F7F7F"/>
                </a:solidFill>
              </a:rPr>
              <a:t>|  </a:t>
            </a:r>
            <a:fld id="{A4A6FBFB-9464-423D-8908-BCA7DB9DC592}" type="slidenum">
              <a:rPr lang="fr-FR" sz="1000" smtClean="0">
                <a:solidFill>
                  <a:srgbClr val="7F7F7F"/>
                </a:solidFill>
                <a:cs typeface="Arial" pitchFamily="34" charset="0"/>
              </a:rPr>
              <a:pPr/>
              <a:t>‹N°›</a:t>
            </a:fld>
            <a:endParaRPr lang="fr-FR" sz="1000">
              <a:solidFill>
                <a:srgbClr val="7F7F7F"/>
              </a:solidFill>
              <a:cs typeface="Arial" pitchFamily="34" charset="0"/>
            </a:endParaRPr>
          </a:p>
        </p:txBody>
      </p:sp>
      <p:sp>
        <p:nvSpPr>
          <p:cNvPr id="9" name="ZoneTexte 8"/>
          <p:cNvSpPr txBox="1"/>
          <p:nvPr/>
        </p:nvSpPr>
        <p:spPr>
          <a:xfrm>
            <a:off x="2666977" y="6357958"/>
            <a:ext cx="5443471" cy="184666"/>
          </a:xfrm>
          <a:prstGeom prst="rect">
            <a:avLst/>
          </a:prstGeom>
          <a:noFill/>
        </p:spPr>
        <p:txBody>
          <a:bodyPr wrap="square" lIns="36000" tIns="0" rIns="36000" bIns="0" rtlCol="0">
            <a:spAutoFit/>
          </a:bodyPr>
          <a:lstStyle/>
          <a:p>
            <a:r>
              <a:rPr lang="fr-FR" sz="1200" dirty="0" smtClean="0">
                <a:solidFill>
                  <a:srgbClr val="7F7F7F"/>
                </a:solidFill>
              </a:rPr>
              <a:t>Direction des </a:t>
            </a:r>
            <a:r>
              <a:rPr lang="fr-FR" sz="1200" b="1" dirty="0" smtClean="0">
                <a:solidFill>
                  <a:srgbClr val="509E2F"/>
                </a:solidFill>
              </a:rPr>
              <a:t>S</a:t>
            </a:r>
            <a:r>
              <a:rPr lang="fr-FR" sz="1200" dirty="0" smtClean="0">
                <a:solidFill>
                  <a:srgbClr val="7F7F7F"/>
                </a:solidFill>
              </a:rPr>
              <a:t>ystèmes </a:t>
            </a:r>
            <a:r>
              <a:rPr lang="fr-FR" sz="1200" b="1" dirty="0" smtClean="0">
                <a:solidFill>
                  <a:srgbClr val="509E2F"/>
                </a:solidFill>
              </a:rPr>
              <a:t>E</a:t>
            </a:r>
            <a:r>
              <a:rPr lang="fr-FR" sz="1200" dirty="0" smtClean="0">
                <a:solidFill>
                  <a:srgbClr val="7F7F7F"/>
                </a:solidFill>
              </a:rPr>
              <a:t>nergétiques </a:t>
            </a:r>
            <a:r>
              <a:rPr lang="fr-FR" sz="1200" b="1" dirty="0" smtClean="0">
                <a:solidFill>
                  <a:srgbClr val="509E2F"/>
                </a:solidFill>
              </a:rPr>
              <a:t>I</a:t>
            </a:r>
            <a:r>
              <a:rPr lang="fr-FR" sz="1200" dirty="0" smtClean="0">
                <a:solidFill>
                  <a:srgbClr val="7F7F7F"/>
                </a:solidFill>
              </a:rPr>
              <a:t>nsulaires</a:t>
            </a:r>
          </a:p>
        </p:txBody>
      </p:sp>
    </p:spTree>
    <p:extLst>
      <p:ext uri="{BB962C8B-B14F-4D97-AF65-F5344CB8AC3E}">
        <p14:creationId xmlns:p14="http://schemas.microsoft.com/office/powerpoint/2010/main" val="3552161079"/>
      </p:ext>
    </p:extLst>
  </p:cSld>
  <p:clrMap bg1="lt1" tx1="dk1" bg2="lt2" tx2="dk2" accent1="accent1" accent2="accent2" accent3="accent3" accent4="accent4" accent5="accent5" accent6="accent6" hlink="hlink" folHlink="folHlink"/>
  <p:timing>
    <p:tnLst>
      <p:par>
        <p:cTn id="1" dur="indefinite" restart="never" nodeType="tmRoot"/>
      </p:par>
    </p:tnLst>
  </p:timing>
  <p:hf hdr="0" dt="0"/>
  <p:txStyles>
    <p:titleStyle>
      <a:lvl1pPr marL="0" indent="0" algn="l" defTabSz="914400" rtl="0" eaLnBrk="1" latinLnBrk="0" hangingPunct="1">
        <a:spcBef>
          <a:spcPts val="0"/>
        </a:spcBef>
        <a:buNone/>
        <a:defRPr sz="2800" kern="1200" cap="all" baseline="0">
          <a:solidFill>
            <a:schemeClr val="accent3"/>
          </a:solidFill>
          <a:latin typeface="+mj-lt"/>
          <a:ea typeface="+mj-ea"/>
          <a:cs typeface="+mj-cs"/>
        </a:defRPr>
      </a:lvl1pPr>
    </p:titleStyle>
    <p:bodyStyle>
      <a:lvl1pPr marL="179388" indent="-179388" algn="l" defTabSz="914400" rtl="0" eaLnBrk="1" latinLnBrk="0" hangingPunct="1">
        <a:spcBef>
          <a:spcPts val="1800"/>
        </a:spcBef>
        <a:buClr>
          <a:schemeClr val="accent3"/>
        </a:buClr>
        <a:buFont typeface="Wingdings" pitchFamily="2" charset="2"/>
        <a:buChar char=""/>
        <a:defRPr sz="1600" b="1" kern="1200">
          <a:solidFill>
            <a:schemeClr val="tx1"/>
          </a:solidFill>
          <a:latin typeface="+mn-lt"/>
          <a:ea typeface="+mn-ea"/>
          <a:cs typeface="+mn-cs"/>
        </a:defRPr>
      </a:lvl1pPr>
      <a:lvl2pPr marL="360000" indent="-180000" algn="l" defTabSz="914400" rtl="0" eaLnBrk="1" latinLnBrk="0" hangingPunct="1">
        <a:spcBef>
          <a:spcPts val="600"/>
        </a:spcBef>
        <a:buClr>
          <a:schemeClr val="accent3"/>
        </a:buClr>
        <a:buSzPct val="50000"/>
        <a:buFont typeface="Wingdings" pitchFamily="2" charset="2"/>
        <a:buChar char=""/>
        <a:defRPr sz="1600" kern="1200">
          <a:solidFill>
            <a:schemeClr val="tx1"/>
          </a:solidFill>
          <a:latin typeface="+mn-lt"/>
          <a:ea typeface="+mn-ea"/>
          <a:cs typeface="+mn-cs"/>
        </a:defRPr>
      </a:lvl2pPr>
      <a:lvl3pPr marL="540000" indent="-180000" algn="l" defTabSz="914400" rtl="0" eaLnBrk="1" latinLnBrk="0" hangingPunct="1">
        <a:spcBef>
          <a:spcPts val="300"/>
        </a:spcBef>
        <a:buClr>
          <a:schemeClr val="accent3"/>
        </a:buClr>
        <a:buFont typeface="Arial" pitchFamily="34" charset="0"/>
        <a:buChar char="•"/>
        <a:defRPr sz="1400" kern="1200">
          <a:solidFill>
            <a:schemeClr val="tx1"/>
          </a:solidFill>
          <a:latin typeface="+mn-lt"/>
          <a:ea typeface="+mn-ea"/>
          <a:cs typeface="+mn-cs"/>
        </a:defRPr>
      </a:lvl3pPr>
      <a:lvl4pPr marL="720000" indent="-144000" algn="l" defTabSz="914400" rtl="0" eaLnBrk="1" latinLnBrk="0" hangingPunct="1">
        <a:spcBef>
          <a:spcPts val="0"/>
        </a:spcBef>
        <a:buFont typeface="Arial" pitchFamily="34" charset="0"/>
        <a:buChar char="–"/>
        <a:defRPr sz="1200" kern="1200">
          <a:solidFill>
            <a:schemeClr val="tx1"/>
          </a:solidFill>
          <a:latin typeface="+mn-lt"/>
          <a:ea typeface="+mn-ea"/>
          <a:cs typeface="+mn-cs"/>
        </a:defRPr>
      </a:lvl4pPr>
      <a:lvl5pPr marL="864000" indent="-108000" algn="l" defTabSz="914400" rtl="0" eaLnBrk="1" latinLnBrk="0" hangingPunct="1">
        <a:spcBef>
          <a:spcPts val="0"/>
        </a:spcBef>
        <a:buFont typeface="Arial"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8" name="Rectangle 10"/>
          <p:cNvSpPr>
            <a:spLocks noGrp="1" noChangeArrowheads="1"/>
          </p:cNvSpPr>
          <p:nvPr>
            <p:ph type="title"/>
          </p:nvPr>
        </p:nvSpPr>
        <p:spPr bwMode="auto">
          <a:xfrm>
            <a:off x="359834" y="911225"/>
            <a:ext cx="6686551" cy="11430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US" dirty="0" err="1" smtClean="0"/>
              <a:t>Cliquez</a:t>
            </a:r>
            <a:r>
              <a:rPr lang="en-US" dirty="0" smtClean="0"/>
              <a:t> pour modifier le style du </a:t>
            </a:r>
            <a:r>
              <a:rPr lang="en-US" dirty="0" err="1" smtClean="0"/>
              <a:t>titre</a:t>
            </a:r>
            <a:endParaRPr lang="en-US" dirty="0" smtClean="0"/>
          </a:p>
        </p:txBody>
      </p:sp>
      <p:sp>
        <p:nvSpPr>
          <p:cNvPr id="4099" name="Rectangle 11"/>
          <p:cNvSpPr>
            <a:spLocks noGrp="1" noChangeArrowheads="1"/>
          </p:cNvSpPr>
          <p:nvPr>
            <p:ph type="body" idx="1"/>
          </p:nvPr>
        </p:nvSpPr>
        <p:spPr bwMode="auto">
          <a:xfrm>
            <a:off x="567267" y="2805114"/>
            <a:ext cx="6686551" cy="149383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Cliquez pour modifier les styles du texte du masque</a:t>
            </a:r>
          </a:p>
        </p:txBody>
      </p:sp>
      <p:sp>
        <p:nvSpPr>
          <p:cNvPr id="7183" name="Rectangle 15"/>
          <p:cNvSpPr>
            <a:spLocks noGrp="1" noChangeArrowheads="1"/>
          </p:cNvSpPr>
          <p:nvPr>
            <p:ph type="ftr" sz="quarter" idx="3"/>
          </p:nvPr>
        </p:nvSpPr>
        <p:spPr bwMode="auto">
          <a:xfrm>
            <a:off x="7961865" y="6400800"/>
            <a:ext cx="1728037" cy="15388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a:defRPr/>
            </a:lvl1pPr>
          </a:lstStyle>
          <a:p>
            <a:pPr fontAlgn="base">
              <a:spcBef>
                <a:spcPct val="0"/>
              </a:spcBef>
              <a:spcAft>
                <a:spcPct val="0"/>
              </a:spcAft>
              <a:defRPr/>
            </a:pPr>
            <a:r>
              <a:rPr lang="de-DE" sz="1000" smtClean="0">
                <a:solidFill>
                  <a:srgbClr val="87888A"/>
                </a:solidFill>
                <a:latin typeface="Arial" charset="0"/>
                <a:cs typeface="Arial" charset="0"/>
              </a:rPr>
              <a:t>EDF SEI - CCP du 17/11/2020</a:t>
            </a:r>
            <a:endParaRPr lang="fr-FR" sz="1000" dirty="0">
              <a:solidFill>
                <a:srgbClr val="87888A"/>
              </a:solidFill>
              <a:latin typeface="Arial" charset="0"/>
              <a:cs typeface="Arial" charset="0"/>
            </a:endParaRPr>
          </a:p>
        </p:txBody>
      </p:sp>
      <p:pic>
        <p:nvPicPr>
          <p:cNvPr id="4101" name="Picture 8" descr="logo_EDF_sommaire"/>
          <p:cNvPicPr>
            <a:picLocks noChangeAspect="1" noChangeArrowheads="1"/>
          </p:cNvPicPr>
          <p:nvPr/>
        </p:nvPicPr>
        <p:blipFill>
          <a:blip r:embed="rId2" cstate="print"/>
          <a:srcRect/>
          <a:stretch>
            <a:fillRect/>
          </a:stretch>
        </p:blipFill>
        <p:spPr bwMode="auto">
          <a:xfrm>
            <a:off x="527051" y="6291264"/>
            <a:ext cx="829733" cy="261937"/>
          </a:xfrm>
          <a:prstGeom prst="rect">
            <a:avLst/>
          </a:prstGeom>
          <a:noFill/>
          <a:ln w="9525">
            <a:noFill/>
            <a:miter lim="800000"/>
            <a:headEnd/>
            <a:tailEnd/>
          </a:ln>
        </p:spPr>
      </p:pic>
      <p:sp>
        <p:nvSpPr>
          <p:cNvPr id="9" name="Espace réservé du numéro de diapositive 5"/>
          <p:cNvSpPr>
            <a:spLocks noGrp="1"/>
          </p:cNvSpPr>
          <p:nvPr>
            <p:ph type="sldNum" sz="quarter" idx="4"/>
          </p:nvPr>
        </p:nvSpPr>
        <p:spPr>
          <a:xfrm>
            <a:off x="10800523" y="6373019"/>
            <a:ext cx="406400" cy="207963"/>
          </a:xfrm>
          <a:prstGeom prst="rect">
            <a:avLst/>
          </a:prstGeom>
        </p:spPr>
        <p:txBody>
          <a:bodyPr lIns="0" tIns="0" rIns="0" bIns="0"/>
          <a:lstStyle>
            <a:lvl1pPr algn="r">
              <a:defRPr/>
            </a:lvl1pPr>
          </a:lstStyle>
          <a:p>
            <a:pPr fontAlgn="base">
              <a:spcBef>
                <a:spcPct val="0"/>
              </a:spcBef>
              <a:spcAft>
                <a:spcPct val="0"/>
              </a:spcAft>
              <a:defRPr/>
            </a:pPr>
            <a:fld id="{DB3B87BF-8F7D-4823-9764-525E9D7839A3}" type="slidenum">
              <a:rPr lang="fr-FR" sz="1000">
                <a:solidFill>
                  <a:srgbClr val="87888A"/>
                </a:solidFill>
                <a:latin typeface="Arial" charset="0"/>
                <a:cs typeface="Arial" charset="0"/>
              </a:rPr>
              <a:pPr fontAlgn="base">
                <a:spcBef>
                  <a:spcPct val="0"/>
                </a:spcBef>
                <a:spcAft>
                  <a:spcPct val="0"/>
                </a:spcAft>
                <a:defRPr/>
              </a:pPr>
              <a:t>‹N°›</a:t>
            </a:fld>
            <a:endParaRPr lang="fr-FR" sz="1000" dirty="0">
              <a:solidFill>
                <a:srgbClr val="87888A"/>
              </a:solidFill>
              <a:latin typeface="Arial" charset="0"/>
              <a:cs typeface="Arial" charset="0"/>
            </a:endParaRPr>
          </a:p>
        </p:txBody>
      </p:sp>
    </p:spTree>
    <p:extLst>
      <p:ext uri="{BB962C8B-B14F-4D97-AF65-F5344CB8AC3E}">
        <p14:creationId xmlns:p14="http://schemas.microsoft.com/office/powerpoint/2010/main" val="1813947432"/>
      </p:ext>
    </p:extLst>
  </p:cSld>
  <p:clrMap bg1="lt1" tx1="dk1" bg2="lt2" tx2="dk2" accent1="accent1" accent2="accent2" accent3="accent3" accent4="accent4" accent5="accent5" accent6="accent6" hlink="hlink" folHlink="folHlink"/>
  <p:timing>
    <p:tnLst>
      <p:par>
        <p:cTn id="1" dur="indefinite" restart="never" nodeType="tmRoot"/>
      </p:par>
    </p:tnLst>
  </p:timing>
  <p:hf hdr="0" dt="0"/>
  <p:txStyles>
    <p:titleStyle>
      <a:lvl1pPr algn="l" rtl="0" eaLnBrk="0" fontAlgn="base" hangingPunct="0">
        <a:spcBef>
          <a:spcPct val="0"/>
        </a:spcBef>
        <a:spcAft>
          <a:spcPct val="0"/>
        </a:spcAft>
        <a:defRPr sz="3400" cap="all">
          <a:solidFill>
            <a:srgbClr val="FE5815"/>
          </a:solidFill>
          <a:latin typeface="Arial" charset="0"/>
          <a:ea typeface="+mj-ea"/>
          <a:cs typeface="+mj-cs"/>
        </a:defRPr>
      </a:lvl1pPr>
      <a:lvl2pPr algn="l" rtl="0" eaLnBrk="0" fontAlgn="base" hangingPunct="0">
        <a:spcBef>
          <a:spcPct val="0"/>
        </a:spcBef>
        <a:spcAft>
          <a:spcPct val="0"/>
        </a:spcAft>
        <a:defRPr sz="3400">
          <a:solidFill>
            <a:srgbClr val="FE5815"/>
          </a:solidFill>
          <a:latin typeface="Arial" charset="0"/>
          <a:cs typeface="Arial" charset="0"/>
        </a:defRPr>
      </a:lvl2pPr>
      <a:lvl3pPr algn="l" rtl="0" eaLnBrk="0" fontAlgn="base" hangingPunct="0">
        <a:spcBef>
          <a:spcPct val="0"/>
        </a:spcBef>
        <a:spcAft>
          <a:spcPct val="0"/>
        </a:spcAft>
        <a:defRPr sz="3400">
          <a:solidFill>
            <a:srgbClr val="FE5815"/>
          </a:solidFill>
          <a:latin typeface="Arial" charset="0"/>
          <a:cs typeface="Arial" charset="0"/>
        </a:defRPr>
      </a:lvl3pPr>
      <a:lvl4pPr algn="l" rtl="0" eaLnBrk="0" fontAlgn="base" hangingPunct="0">
        <a:spcBef>
          <a:spcPct val="0"/>
        </a:spcBef>
        <a:spcAft>
          <a:spcPct val="0"/>
        </a:spcAft>
        <a:defRPr sz="3400">
          <a:solidFill>
            <a:srgbClr val="FE5815"/>
          </a:solidFill>
          <a:latin typeface="Arial" charset="0"/>
          <a:cs typeface="Arial" charset="0"/>
        </a:defRPr>
      </a:lvl4pPr>
      <a:lvl5pPr algn="l" rtl="0" eaLnBrk="0" fontAlgn="base" hangingPunct="0">
        <a:spcBef>
          <a:spcPct val="0"/>
        </a:spcBef>
        <a:spcAft>
          <a:spcPct val="0"/>
        </a:spcAft>
        <a:defRPr sz="3400">
          <a:solidFill>
            <a:srgbClr val="FE5815"/>
          </a:solidFill>
          <a:latin typeface="Arial" charset="0"/>
          <a:cs typeface="Arial" charset="0"/>
        </a:defRPr>
      </a:lvl5pPr>
      <a:lvl6pPr marL="457200" algn="l" rtl="0" fontAlgn="base">
        <a:spcBef>
          <a:spcPct val="0"/>
        </a:spcBef>
        <a:spcAft>
          <a:spcPct val="0"/>
        </a:spcAft>
        <a:defRPr sz="4400" b="1">
          <a:solidFill>
            <a:schemeClr val="accent1"/>
          </a:solidFill>
          <a:latin typeface="Arial" charset="0"/>
          <a:cs typeface="Arial" charset="0"/>
        </a:defRPr>
      </a:lvl6pPr>
      <a:lvl7pPr marL="914400" algn="l" rtl="0" fontAlgn="base">
        <a:spcBef>
          <a:spcPct val="0"/>
        </a:spcBef>
        <a:spcAft>
          <a:spcPct val="0"/>
        </a:spcAft>
        <a:defRPr sz="4400" b="1">
          <a:solidFill>
            <a:schemeClr val="accent1"/>
          </a:solidFill>
          <a:latin typeface="Arial" charset="0"/>
          <a:cs typeface="Arial" charset="0"/>
        </a:defRPr>
      </a:lvl7pPr>
      <a:lvl8pPr marL="1371600" algn="l" rtl="0" fontAlgn="base">
        <a:spcBef>
          <a:spcPct val="0"/>
        </a:spcBef>
        <a:spcAft>
          <a:spcPct val="0"/>
        </a:spcAft>
        <a:defRPr sz="4400" b="1">
          <a:solidFill>
            <a:schemeClr val="accent1"/>
          </a:solidFill>
          <a:latin typeface="Arial" charset="0"/>
          <a:cs typeface="Arial" charset="0"/>
        </a:defRPr>
      </a:lvl8pPr>
      <a:lvl9pPr marL="1828800" algn="l" rtl="0" fontAlgn="base">
        <a:spcBef>
          <a:spcPct val="0"/>
        </a:spcBef>
        <a:spcAft>
          <a:spcPct val="0"/>
        </a:spcAft>
        <a:defRPr sz="4400" b="1">
          <a:solidFill>
            <a:schemeClr val="accent1"/>
          </a:solidFill>
          <a:latin typeface="Arial" charset="0"/>
          <a:cs typeface="Arial" charset="0"/>
        </a:defRPr>
      </a:lvl9pPr>
    </p:titleStyle>
    <p:bodyStyle>
      <a:lvl1pPr marL="404813" indent="-404813" algn="l" rtl="0" eaLnBrk="0" fontAlgn="base" hangingPunct="0">
        <a:spcBef>
          <a:spcPts val="300"/>
        </a:spcBef>
        <a:spcAft>
          <a:spcPct val="0"/>
        </a:spcAft>
        <a:buClr>
          <a:schemeClr val="accent1"/>
        </a:buClr>
        <a:buSzPct val="240000"/>
        <a:defRPr sz="1200">
          <a:solidFill>
            <a:schemeClr val="bg2"/>
          </a:solidFill>
          <a:latin typeface="Arial" charset="0"/>
          <a:ea typeface="+mn-ea"/>
          <a:cs typeface="+mn-cs"/>
        </a:defRPr>
      </a:lvl1pPr>
      <a:lvl2pPr marL="406400" algn="l" rtl="0" eaLnBrk="0" fontAlgn="base" hangingPunct="0">
        <a:spcBef>
          <a:spcPct val="20000"/>
        </a:spcBef>
        <a:spcAft>
          <a:spcPct val="0"/>
        </a:spcAft>
        <a:defRPr sz="1200">
          <a:solidFill>
            <a:schemeClr val="tx1"/>
          </a:solidFill>
          <a:latin typeface="Arial" charset="0"/>
          <a:cs typeface="+mn-cs"/>
        </a:defRPr>
      </a:lvl2pPr>
      <a:lvl3pPr marL="2238375" indent="-1830388" algn="l" rtl="0" eaLnBrk="0" fontAlgn="base" hangingPunct="0">
        <a:spcBef>
          <a:spcPct val="20000"/>
        </a:spcBef>
        <a:spcAft>
          <a:spcPct val="0"/>
        </a:spcAft>
        <a:defRPr sz="1200">
          <a:solidFill>
            <a:schemeClr val="tx1"/>
          </a:solidFill>
          <a:latin typeface="Arial" charset="0"/>
          <a:cs typeface="+mn-cs"/>
        </a:defRPr>
      </a:lvl3pPr>
      <a:lvl4pPr marL="2620963" indent="-381000" algn="l" rtl="0" eaLnBrk="0" fontAlgn="base" hangingPunct="0">
        <a:spcBef>
          <a:spcPct val="20000"/>
        </a:spcBef>
        <a:spcAft>
          <a:spcPct val="0"/>
        </a:spcAft>
        <a:defRPr sz="1200">
          <a:solidFill>
            <a:schemeClr val="tx1"/>
          </a:solidFill>
          <a:latin typeface="Arial" charset="0"/>
          <a:cs typeface="+mn-cs"/>
        </a:defRPr>
      </a:lvl4pPr>
      <a:lvl5pPr marL="3103563" indent="-381000" algn="l" rtl="0" eaLnBrk="0" fontAlgn="base" hangingPunct="0">
        <a:spcBef>
          <a:spcPct val="20000"/>
        </a:spcBef>
        <a:spcAft>
          <a:spcPct val="0"/>
        </a:spcAft>
        <a:defRPr sz="1200">
          <a:solidFill>
            <a:schemeClr val="tx1"/>
          </a:solidFill>
          <a:latin typeface="Arial" charset="0"/>
          <a:cs typeface="+mn-cs"/>
        </a:defRPr>
      </a:lvl5pPr>
      <a:lvl6pPr marL="3560763" indent="-381000" algn="l" rtl="0" fontAlgn="base">
        <a:spcBef>
          <a:spcPct val="20000"/>
        </a:spcBef>
        <a:spcAft>
          <a:spcPct val="0"/>
        </a:spcAft>
        <a:defRPr sz="1300">
          <a:solidFill>
            <a:schemeClr val="tx1"/>
          </a:solidFill>
          <a:latin typeface="+mn-lt"/>
          <a:cs typeface="+mn-cs"/>
        </a:defRPr>
      </a:lvl6pPr>
      <a:lvl7pPr marL="4017963" indent="-381000" algn="l" rtl="0" fontAlgn="base">
        <a:spcBef>
          <a:spcPct val="20000"/>
        </a:spcBef>
        <a:spcAft>
          <a:spcPct val="0"/>
        </a:spcAft>
        <a:defRPr sz="1300">
          <a:solidFill>
            <a:schemeClr val="tx1"/>
          </a:solidFill>
          <a:latin typeface="+mn-lt"/>
          <a:cs typeface="+mn-cs"/>
        </a:defRPr>
      </a:lvl7pPr>
      <a:lvl8pPr marL="4475163" indent="-381000" algn="l" rtl="0" fontAlgn="base">
        <a:spcBef>
          <a:spcPct val="20000"/>
        </a:spcBef>
        <a:spcAft>
          <a:spcPct val="0"/>
        </a:spcAft>
        <a:defRPr sz="1300">
          <a:solidFill>
            <a:schemeClr val="tx1"/>
          </a:solidFill>
          <a:latin typeface="+mn-lt"/>
          <a:cs typeface="+mn-cs"/>
        </a:defRPr>
      </a:lvl8pPr>
      <a:lvl9pPr marL="4932363" indent="-381000" algn="l" rtl="0" fontAlgn="base">
        <a:spcBef>
          <a:spcPct val="20000"/>
        </a:spcBef>
        <a:spcAft>
          <a:spcPct val="0"/>
        </a:spcAft>
        <a:defRPr sz="1300">
          <a:solidFill>
            <a:schemeClr val="tx1"/>
          </a:solidFill>
          <a:latin typeface="+mn-lt"/>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Comite de concertation avec les producteurs</a:t>
            </a:r>
            <a:endParaRPr lang="fr-FR" dirty="0"/>
          </a:p>
        </p:txBody>
      </p:sp>
      <p:sp>
        <p:nvSpPr>
          <p:cNvPr id="3" name="Sous-titre 2"/>
          <p:cNvSpPr>
            <a:spLocks noGrp="1"/>
          </p:cNvSpPr>
          <p:nvPr>
            <p:ph type="subTitle" idx="1"/>
          </p:nvPr>
        </p:nvSpPr>
        <p:spPr/>
        <p:txBody>
          <a:bodyPr/>
          <a:lstStyle/>
          <a:p>
            <a:endParaRPr lang="fr-FR"/>
          </a:p>
        </p:txBody>
      </p:sp>
      <p:sp>
        <p:nvSpPr>
          <p:cNvPr id="4" name="Espace réservé du texte 3"/>
          <p:cNvSpPr>
            <a:spLocks noGrp="1"/>
          </p:cNvSpPr>
          <p:nvPr>
            <p:ph type="body" sz="quarter" idx="13"/>
          </p:nvPr>
        </p:nvSpPr>
        <p:spPr/>
        <p:txBody>
          <a:bodyPr/>
          <a:lstStyle/>
          <a:p>
            <a:r>
              <a:rPr lang="fr-FR" dirty="0" smtClean="0"/>
              <a:t>31 mai</a:t>
            </a:r>
            <a:r>
              <a:rPr lang="fr-FR" dirty="0" smtClean="0"/>
              <a:t> 2021</a:t>
            </a:r>
            <a:endParaRPr lang="fr-FR" dirty="0"/>
          </a:p>
        </p:txBody>
      </p:sp>
    </p:spTree>
    <p:extLst>
      <p:ext uri="{BB962C8B-B14F-4D97-AF65-F5344CB8AC3E}">
        <p14:creationId xmlns:p14="http://schemas.microsoft.com/office/powerpoint/2010/main" val="6671727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Freeform: Shape 16">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30" name="Rectangle 14">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Freeform: Shape 16">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itre 8"/>
          <p:cNvSpPr>
            <a:spLocks noGrp="1"/>
          </p:cNvSpPr>
          <p:nvPr>
            <p:ph type="ctrTitle"/>
          </p:nvPr>
        </p:nvSpPr>
        <p:spPr>
          <a:xfrm>
            <a:off x="137652" y="1153572"/>
            <a:ext cx="4309656" cy="4461163"/>
          </a:xfrm>
        </p:spPr>
        <p:txBody>
          <a:bodyPr vert="horz" lIns="91440" tIns="45720" rIns="91440" bIns="45720" rtlCol="0" anchor="ctr">
            <a:normAutofit/>
          </a:bodyPr>
          <a:lstStyle/>
          <a:p>
            <a:pPr>
              <a:buNone/>
            </a:pPr>
            <a:r>
              <a:rPr lang="en-US" sz="3200" b="1" kern="1200" dirty="0" err="1">
                <a:solidFill>
                  <a:srgbClr val="FFFFFF"/>
                </a:solidFill>
                <a:latin typeface="+mj-lt"/>
                <a:ea typeface="+mj-ea"/>
                <a:cs typeface="+mj-cs"/>
              </a:rPr>
              <a:t>Spécification</a:t>
            </a:r>
            <a:r>
              <a:rPr lang="en-US" sz="3200" b="1" kern="1200" dirty="0">
                <a:solidFill>
                  <a:srgbClr val="FFFFFF"/>
                </a:solidFill>
                <a:latin typeface="+mj-lt"/>
                <a:ea typeface="+mj-ea"/>
                <a:cs typeface="+mj-cs"/>
              </a:rPr>
              <a:t> technique </a:t>
            </a:r>
            <a:br>
              <a:rPr lang="en-US" sz="3200" b="1" kern="1200" dirty="0">
                <a:solidFill>
                  <a:srgbClr val="FFFFFF"/>
                </a:solidFill>
                <a:latin typeface="+mj-lt"/>
                <a:ea typeface="+mj-ea"/>
                <a:cs typeface="+mj-cs"/>
              </a:rPr>
            </a:br>
            <a:r>
              <a:rPr lang="en-US" sz="3200" b="1" kern="1200" dirty="0">
                <a:solidFill>
                  <a:srgbClr val="FFFFFF"/>
                </a:solidFill>
                <a:latin typeface="+mj-lt"/>
                <a:ea typeface="+mj-ea"/>
                <a:cs typeface="+mj-cs"/>
              </a:rPr>
              <a:t>Dossiers Techniques</a:t>
            </a:r>
            <a:endParaRPr lang="en-US" sz="3200" kern="1200" dirty="0">
              <a:solidFill>
                <a:srgbClr val="FFFFFF"/>
              </a:solidFill>
              <a:latin typeface="+mj-lt"/>
              <a:ea typeface="+mj-ea"/>
              <a:cs typeface="+mj-cs"/>
            </a:endParaRPr>
          </a:p>
        </p:txBody>
      </p:sp>
      <p:sp>
        <p:nvSpPr>
          <p:cNvPr id="19" name="Arc 18">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32" name="Arc 18">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10" name="Espace réservé du texte 9"/>
          <p:cNvSpPr>
            <a:spLocks noGrp="1"/>
          </p:cNvSpPr>
          <p:nvPr>
            <p:ph type="body" sz="quarter" idx="11"/>
          </p:nvPr>
        </p:nvSpPr>
        <p:spPr>
          <a:xfrm>
            <a:off x="4497319" y="770046"/>
            <a:ext cx="7136516" cy="5228214"/>
          </a:xfrm>
        </p:spPr>
        <p:txBody>
          <a:bodyPr vert="horz" lIns="91440" tIns="45720" rIns="91440" bIns="45720" rtlCol="0" anchor="ctr">
            <a:normAutofit/>
          </a:bodyPr>
          <a:lstStyle/>
          <a:p>
            <a:pPr lvl="0"/>
            <a:r>
              <a:rPr lang="en-US" sz="1900" b="1" dirty="0">
                <a:solidFill>
                  <a:schemeClr val="tx1"/>
                </a:solidFill>
                <a:latin typeface="+mn-lt"/>
                <a:cs typeface="+mn-cs"/>
              </a:rPr>
              <a:t>7  </a:t>
            </a:r>
            <a:r>
              <a:rPr lang="en-US" sz="1800" b="1" u="sng" dirty="0">
                <a:solidFill>
                  <a:schemeClr val="tx1"/>
                </a:solidFill>
                <a:latin typeface="Calibri" panose="020F0502020204030204" pitchFamily="34" charset="0"/>
                <a:cs typeface="Calibri" panose="020F0502020204030204" pitchFamily="34" charset="0"/>
              </a:rPr>
              <a:t>Dossiers techniques </a:t>
            </a:r>
          </a:p>
          <a:p>
            <a:pPr marL="982663" indent="-285750" algn="just" hangingPunct="0">
              <a:buFont typeface="Wingdings" panose="05000000000000000000" pitchFamily="2" charset="2"/>
              <a:buChar char="Ø"/>
              <a:tabLst>
                <a:tab pos="176213" algn="l"/>
              </a:tabLst>
            </a:pPr>
            <a:r>
              <a:rPr lang="fr-FR" sz="1400" dirty="0">
                <a:solidFill>
                  <a:schemeClr val="tx1"/>
                </a:solidFill>
                <a:latin typeface="Calibri" panose="020F0502020204030204" pitchFamily="34" charset="0"/>
                <a:cs typeface="Calibri" panose="020F0502020204030204" pitchFamily="34" charset="0"/>
              </a:rPr>
              <a:t>Le dossier technique est constitué d’un Dossier d’Identification (DI) et d’un Dossier de Crédibilité (DC). </a:t>
            </a:r>
          </a:p>
          <a:p>
            <a:pPr marL="982663" indent="-285750" algn="just" hangingPunct="0">
              <a:buFont typeface="Wingdings" panose="05000000000000000000" pitchFamily="2" charset="2"/>
              <a:buChar char="Ø"/>
              <a:tabLst>
                <a:tab pos="176213" algn="l"/>
              </a:tabLst>
            </a:pPr>
            <a:r>
              <a:rPr lang="fr-FR" sz="1400" dirty="0">
                <a:solidFill>
                  <a:schemeClr val="tx1"/>
                </a:solidFill>
                <a:latin typeface="Calibri" panose="020F0502020204030204" pitchFamily="34" charset="0"/>
                <a:cs typeface="Calibri" panose="020F0502020204030204" pitchFamily="34" charset="0"/>
              </a:rPr>
              <a:t>Les documents sont référencés, datés, vérifiés et approuvés. </a:t>
            </a:r>
          </a:p>
          <a:p>
            <a:pPr marL="285750" indent="-285750" algn="just">
              <a:buFont typeface="Wingdings" panose="05000000000000000000" pitchFamily="2" charset="2"/>
              <a:buChar char="ü"/>
            </a:pPr>
            <a:r>
              <a:rPr lang="fr-FR" sz="1700" b="1" dirty="0">
                <a:solidFill>
                  <a:schemeClr val="tx1"/>
                </a:solidFill>
                <a:latin typeface="Calibri" panose="020F0502020204030204" pitchFamily="34" charset="0"/>
                <a:cs typeface="Calibri" panose="020F0502020204030204" pitchFamily="34" charset="0"/>
              </a:rPr>
              <a:t>Le Dossier d’Identification – DI</a:t>
            </a:r>
          </a:p>
          <a:p>
            <a:pPr marL="982663" indent="-285750" algn="just" hangingPunct="0">
              <a:buFont typeface="Wingdings" panose="05000000000000000000" pitchFamily="2" charset="2"/>
              <a:buChar char="ü"/>
            </a:pPr>
            <a:r>
              <a:rPr lang="fr-FR" sz="1400" dirty="0">
                <a:solidFill>
                  <a:schemeClr val="tx1"/>
                </a:solidFill>
                <a:latin typeface="Calibri" panose="020F0502020204030204" pitchFamily="34" charset="0"/>
                <a:cs typeface="Calibri" panose="020F0502020204030204" pitchFamily="34" charset="0"/>
              </a:rPr>
              <a:t>Document confidentiel destiné à fournir tous les éléments dont la connaissance est nécessaire pour décrire et visualiser les caractéristiques du matériel. </a:t>
            </a:r>
          </a:p>
          <a:p>
            <a:pPr marL="982663" indent="-285750" algn="just" hangingPunct="0">
              <a:buFont typeface="Wingdings" panose="05000000000000000000" pitchFamily="2" charset="2"/>
              <a:buChar char="ü"/>
            </a:pPr>
            <a:r>
              <a:rPr lang="fr-FR" sz="1400" dirty="0">
                <a:solidFill>
                  <a:schemeClr val="tx1"/>
                </a:solidFill>
                <a:latin typeface="Calibri" panose="020F0502020204030204" pitchFamily="34" charset="0"/>
                <a:cs typeface="Calibri" panose="020F0502020204030204" pitchFamily="34" charset="0"/>
              </a:rPr>
              <a:t>Documents d’ensemble, de détail et de repérage, liste des sous-ensembles et des composants, description et le fonctionnement du matériel, photographies.  </a:t>
            </a:r>
          </a:p>
          <a:p>
            <a:pPr marL="285750" indent="-285750" algn="just">
              <a:buFont typeface="Wingdings" panose="05000000000000000000" pitchFamily="2" charset="2"/>
              <a:buChar char="ü"/>
            </a:pPr>
            <a:r>
              <a:rPr lang="fr-FR" sz="1700" b="1" dirty="0">
                <a:solidFill>
                  <a:schemeClr val="tx1"/>
                </a:solidFill>
                <a:latin typeface="Calibri" panose="020F0502020204030204" pitchFamily="34" charset="0"/>
                <a:cs typeface="Calibri" panose="020F0502020204030204" pitchFamily="34" charset="0"/>
              </a:rPr>
              <a:t>Le Dossier de Crédibilité – DC</a:t>
            </a:r>
          </a:p>
          <a:p>
            <a:pPr marL="982663" indent="-285750" algn="just" hangingPunct="0">
              <a:buFont typeface="Wingdings" panose="05000000000000000000" pitchFamily="2" charset="2"/>
              <a:buChar char="Ø"/>
            </a:pPr>
            <a:r>
              <a:rPr lang="fr-FR" sz="1400" dirty="0">
                <a:solidFill>
                  <a:schemeClr val="tx1"/>
                </a:solidFill>
                <a:latin typeface="Calibri" panose="020F0502020204030204" pitchFamily="34" charset="0"/>
                <a:cs typeface="Calibri" panose="020F0502020204030204" pitchFamily="34" charset="0"/>
              </a:rPr>
              <a:t>Document confidentiel destiné à fournir tous les éléments dont la connaissance est nécessaire pour crédibiliser les matériels décrits dans un dossier d’identification auquel il fait référence. </a:t>
            </a:r>
          </a:p>
          <a:p>
            <a:pPr marL="982663" indent="-285750" algn="just" hangingPunct="0">
              <a:buFont typeface="Wingdings" panose="05000000000000000000" pitchFamily="2" charset="2"/>
              <a:buChar char="Ø"/>
            </a:pPr>
            <a:r>
              <a:rPr lang="fr-FR" sz="1400" dirty="0">
                <a:solidFill>
                  <a:schemeClr val="tx1"/>
                </a:solidFill>
                <a:latin typeface="Calibri" panose="020F0502020204030204" pitchFamily="34" charset="0"/>
                <a:cs typeface="Calibri" panose="020F0502020204030204" pitchFamily="34" charset="0"/>
              </a:rPr>
              <a:t>Le dossier présente les documents d’essais conformément aux exigences de la présente spécification. </a:t>
            </a:r>
          </a:p>
          <a:p>
            <a:pPr lvl="0" indent="-228600">
              <a:buFont typeface="Arial" panose="020B0604020202020204" pitchFamily="34" charset="0"/>
              <a:buChar char="•"/>
            </a:pPr>
            <a:endParaRPr lang="en-US" b="1" dirty="0">
              <a:solidFill>
                <a:schemeClr val="tx1"/>
              </a:solidFill>
              <a:latin typeface="+mn-lt"/>
              <a:cs typeface="+mn-cs"/>
            </a:endParaRPr>
          </a:p>
        </p:txBody>
      </p:sp>
      <p:sp>
        <p:nvSpPr>
          <p:cNvPr id="3" name="Espace réservé du numéro de diapositive 2"/>
          <p:cNvSpPr>
            <a:spLocks noGrp="1"/>
          </p:cNvSpPr>
          <p:nvPr>
            <p:ph type="sldNum" sz="quarter" idx="10"/>
          </p:nvPr>
        </p:nvSpPr>
        <p:spPr>
          <a:xfrm>
            <a:off x="9541564" y="6356350"/>
            <a:ext cx="1812235" cy="365125"/>
          </a:xfrm>
        </p:spPr>
        <p:txBody>
          <a:bodyPr vert="horz" lIns="91440" tIns="45720" rIns="91440" bIns="45720" rtlCol="0" anchor="ctr">
            <a:normAutofit/>
          </a:bodyPr>
          <a:lstStyle/>
          <a:p>
            <a:pPr>
              <a:spcAft>
                <a:spcPts val="600"/>
              </a:spcAft>
            </a:pPr>
            <a:fld id="{2EE3DB67-EEC3-864F-AA9B-084794469228}" type="slidenum">
              <a:rPr lang="en-US" smtClean="0">
                <a:solidFill>
                  <a:prstClr val="black">
                    <a:tint val="75000"/>
                  </a:prstClr>
                </a:solidFill>
                <a:latin typeface="Calibri"/>
              </a:rPr>
              <a:pPr>
                <a:spcAft>
                  <a:spcPts val="600"/>
                </a:spcAft>
              </a:pPr>
              <a:t>10</a:t>
            </a:fld>
            <a:endParaRPr lang="en-US">
              <a:solidFill>
                <a:prstClr val="black">
                  <a:tint val="75000"/>
                </a:prstClr>
              </a:solidFill>
              <a:latin typeface="Calibri"/>
            </a:endParaRPr>
          </a:p>
        </p:txBody>
      </p:sp>
    </p:spTree>
    <p:extLst>
      <p:ext uri="{BB962C8B-B14F-4D97-AF65-F5344CB8AC3E}">
        <p14:creationId xmlns:p14="http://schemas.microsoft.com/office/powerpoint/2010/main" val="21126001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29007" y="0"/>
            <a:ext cx="12221007" cy="6858000"/>
          </a:xfrm>
          <a:prstGeom prst="rect">
            <a:avLst/>
          </a:prstGeom>
        </p:spPr>
      </p:pic>
      <p:sp>
        <p:nvSpPr>
          <p:cNvPr id="18" name="ZoneTexte 17"/>
          <p:cNvSpPr txBox="1"/>
          <p:nvPr/>
        </p:nvSpPr>
        <p:spPr>
          <a:xfrm>
            <a:off x="519556" y="437546"/>
            <a:ext cx="11103459" cy="830997"/>
          </a:xfrm>
          <a:prstGeom prst="rect">
            <a:avLst/>
          </a:prstGeom>
          <a:noFill/>
        </p:spPr>
        <p:txBody>
          <a:bodyPr wrap="square" rtlCol="0">
            <a:spAutoFit/>
          </a:bodyPr>
          <a:lstStyle/>
          <a:p>
            <a:pPr algn="ctr"/>
            <a:r>
              <a:rPr lang="fr-FR" sz="4800" dirty="0" smtClean="0"/>
              <a:t>2 </a:t>
            </a:r>
            <a:r>
              <a:rPr lang="fr-FR" sz="4800" dirty="0" smtClean="0"/>
              <a:t>Suivi </a:t>
            </a:r>
            <a:r>
              <a:rPr lang="fr-FR" sz="4800" dirty="0"/>
              <a:t>de performance des installations</a:t>
            </a:r>
          </a:p>
        </p:txBody>
      </p:sp>
    </p:spTree>
    <p:extLst>
      <p:ext uri="{BB962C8B-B14F-4D97-AF65-F5344CB8AC3E}">
        <p14:creationId xmlns:p14="http://schemas.microsoft.com/office/powerpoint/2010/main" val="34320142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120457"/>
            <a:ext cx="8925059" cy="1371600"/>
          </a:xfrm>
        </p:spPr>
        <p:txBody>
          <a:bodyPr>
            <a:normAutofit/>
          </a:bodyPr>
          <a:lstStyle/>
          <a:p>
            <a:pPr marL="0" indent="0">
              <a:buNone/>
            </a:pPr>
            <a:r>
              <a:rPr lang="fr-FR" b="1" dirty="0"/>
              <a:t>Le référentiel SEI REF – 02</a:t>
            </a:r>
            <a:r>
              <a:rPr lang="fr-FR" dirty="0"/>
              <a:t/>
            </a:r>
            <a:br>
              <a:rPr lang="fr-FR" dirty="0"/>
            </a:br>
            <a:r>
              <a:rPr lang="fr-FR" sz="1600" dirty="0"/>
              <a:t>« Documentation Technique de Référence pour le raccordement des installations de production d’électricité aux réseaux HTA et BT des zones non Interconnectées </a:t>
            </a:r>
            <a:r>
              <a:rPr lang="fr-FR" sz="1600" dirty="0" smtClean="0"/>
              <a:t>»</a:t>
            </a:r>
            <a:endParaRPr lang="fr-FR" sz="2800" dirty="0"/>
          </a:p>
        </p:txBody>
      </p:sp>
      <p:sp>
        <p:nvSpPr>
          <p:cNvPr id="3" name="Espace réservé du numéro de diapositive 2"/>
          <p:cNvSpPr>
            <a:spLocks noGrp="1"/>
          </p:cNvSpPr>
          <p:nvPr>
            <p:ph type="sldNum" sz="quarter" idx="10"/>
          </p:nvPr>
        </p:nvSpPr>
        <p:spPr/>
        <p:txBody>
          <a:bodyPr/>
          <a:lstStyle/>
          <a:p>
            <a:fld id="{2EE3DB67-EEC3-864F-AA9B-084794469228}" type="slidenum">
              <a:rPr lang="fr-FR" smtClean="0"/>
              <a:pPr/>
              <a:t>12</a:t>
            </a:fld>
            <a:endParaRPr lang="fr-FR" dirty="0">
              <a:latin typeface="Work Sans Regular Roman" pitchFamily="2" charset="77"/>
            </a:endParaRPr>
          </a:p>
        </p:txBody>
      </p:sp>
      <p:sp>
        <p:nvSpPr>
          <p:cNvPr id="4" name="Espace réservé du texte 3"/>
          <p:cNvSpPr>
            <a:spLocks noGrp="1"/>
          </p:cNvSpPr>
          <p:nvPr>
            <p:ph type="body" sz="quarter" idx="11"/>
          </p:nvPr>
        </p:nvSpPr>
        <p:spPr>
          <a:xfrm>
            <a:off x="360363" y="1852654"/>
            <a:ext cx="11460568" cy="3836946"/>
          </a:xfrm>
        </p:spPr>
        <p:txBody>
          <a:bodyPr/>
          <a:lstStyle/>
          <a:p>
            <a:endParaRPr lang="fr-FR" dirty="0"/>
          </a:p>
          <a:p>
            <a:endParaRPr lang="fr-FR" dirty="0"/>
          </a:p>
        </p:txBody>
      </p:sp>
      <p:sp>
        <p:nvSpPr>
          <p:cNvPr id="29" name="Espace réservé du texte 3"/>
          <p:cNvSpPr txBox="1">
            <a:spLocks/>
          </p:cNvSpPr>
          <p:nvPr/>
        </p:nvSpPr>
        <p:spPr>
          <a:xfrm>
            <a:off x="284186" y="1492057"/>
            <a:ext cx="11536745" cy="25647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Police système"/>
              <a:buNone/>
              <a:tabLst/>
              <a:defRPr sz="1600" b="0" i="0" u="none" kern="1200" baseline="0">
                <a:solidFill>
                  <a:srgbClr val="001A70"/>
                </a:solidFill>
                <a:latin typeface="Work Sans Light"/>
                <a:ea typeface="+mn-ea"/>
                <a:cs typeface="Work Sans Light"/>
              </a:defRPr>
            </a:lvl1pPr>
            <a:lvl2pPr marL="539750" indent="-184150" algn="l" defTabSz="914400" rtl="0" eaLnBrk="1" latinLnBrk="0" hangingPunct="1">
              <a:lnSpc>
                <a:spcPct val="90000"/>
              </a:lnSpc>
              <a:spcBef>
                <a:spcPts val="500"/>
              </a:spcBef>
              <a:buFont typeface="Arial"/>
              <a:buChar char="•"/>
              <a:tabLst/>
              <a:defRPr sz="1600" b="0" i="0" kern="1200" baseline="0">
                <a:solidFill>
                  <a:srgbClr val="001A70"/>
                </a:solidFill>
                <a:latin typeface="Work Sans Light"/>
                <a:ea typeface="+mn-ea"/>
                <a:cs typeface="Work Sans Light"/>
              </a:defRPr>
            </a:lvl2pPr>
            <a:lvl3pPr marL="898525" indent="-187325" algn="l" defTabSz="914400" rtl="0" eaLnBrk="1" latinLnBrk="0" hangingPunct="1">
              <a:lnSpc>
                <a:spcPct val="90000"/>
              </a:lnSpc>
              <a:spcBef>
                <a:spcPts val="500"/>
              </a:spcBef>
              <a:buFont typeface="Lucida Grande"/>
              <a:buChar char="-"/>
              <a:tabLst/>
              <a:defRPr sz="1400" b="0" i="0" kern="1200" baseline="0">
                <a:solidFill>
                  <a:srgbClr val="001A70"/>
                </a:solidFill>
                <a:latin typeface="Work Sans Light"/>
                <a:ea typeface="+mn-ea"/>
                <a:cs typeface="Work Sans Light"/>
              </a:defRPr>
            </a:lvl3pPr>
            <a:lvl4pPr marL="1257300" indent="-180975" algn="l" defTabSz="914400" rtl="0" eaLnBrk="1" latinLnBrk="0" hangingPunct="1">
              <a:lnSpc>
                <a:spcPct val="90000"/>
              </a:lnSpc>
              <a:spcBef>
                <a:spcPts val="500"/>
              </a:spcBef>
              <a:buFont typeface="Arial"/>
              <a:buChar char="•"/>
              <a:tabLst/>
              <a:defRPr sz="1400" b="0" i="0" kern="1200" baseline="0">
                <a:solidFill>
                  <a:srgbClr val="001A70"/>
                </a:solidFill>
                <a:latin typeface="Work Sans Light"/>
                <a:ea typeface="+mn-ea"/>
                <a:cs typeface="Work Sans Light"/>
              </a:defRPr>
            </a:lvl4pPr>
            <a:lvl5pPr marL="1616075" indent="-184150" algn="l" defTabSz="914400" rtl="0" eaLnBrk="1" latinLnBrk="0" hangingPunct="1">
              <a:lnSpc>
                <a:spcPct val="90000"/>
              </a:lnSpc>
              <a:spcBef>
                <a:spcPts val="500"/>
              </a:spcBef>
              <a:buFont typeface="Lucida Grande"/>
              <a:buChar char="-"/>
              <a:tabLst/>
              <a:defRPr sz="1200" b="0" i="0" kern="1200" baseline="0">
                <a:solidFill>
                  <a:srgbClr val="001A70"/>
                </a:solidFill>
                <a:latin typeface="Work Sans Light"/>
                <a:ea typeface="+mn-ea"/>
                <a:cs typeface="Work Sans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indent="-400050">
              <a:buFont typeface="+mj-lt"/>
              <a:buAutoNum type="romanUcPeriod"/>
            </a:pPr>
            <a:r>
              <a:rPr lang="fr-FR" dirty="0" smtClean="0"/>
              <a:t>Toute </a:t>
            </a:r>
            <a:r>
              <a:rPr lang="fr-FR" dirty="0"/>
              <a:t>installation (</a:t>
            </a:r>
            <a:r>
              <a:rPr lang="fr-FR" dirty="0" err="1" smtClean="0"/>
              <a:t>Pmax</a:t>
            </a:r>
            <a:r>
              <a:rPr lang="fr-FR" dirty="0" smtClean="0"/>
              <a:t> </a:t>
            </a:r>
            <a:r>
              <a:rPr lang="fr-FR" dirty="0"/>
              <a:t>est supérieure ou égale à 10 </a:t>
            </a:r>
            <a:r>
              <a:rPr lang="fr-FR" dirty="0" err="1" smtClean="0"/>
              <a:t>kVA</a:t>
            </a:r>
            <a:r>
              <a:rPr lang="fr-FR" dirty="0" smtClean="0"/>
              <a:t>) </a:t>
            </a:r>
            <a:r>
              <a:rPr lang="fr-FR" dirty="0"/>
              <a:t>doit </a:t>
            </a:r>
            <a:r>
              <a:rPr lang="fr-FR" b="1" dirty="0"/>
              <a:t>rester  en  fonctionnement  </a:t>
            </a:r>
            <a:r>
              <a:rPr lang="fr-FR" dirty="0"/>
              <a:t>lors  de  l’apparition  au  point  de  livraison  de  l’installation  d’un  creux  de tension s’inscrivant dans le </a:t>
            </a:r>
            <a:r>
              <a:rPr lang="fr-FR" dirty="0" smtClean="0"/>
              <a:t>gabarit</a:t>
            </a:r>
          </a:p>
          <a:p>
            <a:pPr marL="400050" indent="-400050">
              <a:buFont typeface="+mj-lt"/>
              <a:buAutoNum type="romanUcPeriod" startAt="2"/>
            </a:pPr>
            <a:r>
              <a:rPr lang="fr-FR" dirty="0" smtClean="0"/>
              <a:t>Toute  </a:t>
            </a:r>
            <a:r>
              <a:rPr lang="fr-FR" dirty="0"/>
              <a:t>installation  de  production  raccordée  au réseau  via  une  interface  à  électronique  de puissance  dont  la  puissance </a:t>
            </a:r>
            <a:r>
              <a:rPr lang="fr-FR" dirty="0" err="1"/>
              <a:t>Pmax</a:t>
            </a:r>
            <a:r>
              <a:rPr lang="fr-FR" dirty="0"/>
              <a:t>  est  supérieure  ou  égale  à 10  </a:t>
            </a:r>
            <a:r>
              <a:rPr lang="fr-FR" dirty="0" err="1"/>
              <a:t>kVA</a:t>
            </a:r>
            <a:r>
              <a:rPr lang="fr-FR" dirty="0"/>
              <a:t> </a:t>
            </a:r>
            <a:r>
              <a:rPr lang="fr-FR" b="1" dirty="0"/>
              <a:t>doit  cesser  l’injection  de courant en moins de 100 ms après que la tension au point de livraison de l’installation ait chuté sous0.8 (+0/-0,1) </a:t>
            </a:r>
            <a:r>
              <a:rPr lang="fr-FR" b="1" dirty="0" smtClean="0"/>
              <a:t>Un</a:t>
            </a:r>
            <a:endParaRPr lang="fr-FR" dirty="0" smtClean="0"/>
          </a:p>
          <a:p>
            <a:pPr marL="400050" indent="-400050">
              <a:buFont typeface="+mj-lt"/>
              <a:buAutoNum type="romanUcPeriod" startAt="3"/>
            </a:pPr>
            <a:r>
              <a:rPr lang="fr-FR" dirty="0" smtClean="0"/>
              <a:t>Toute </a:t>
            </a:r>
            <a:r>
              <a:rPr lang="fr-FR" dirty="0"/>
              <a:t>installation de production relevant du II </a:t>
            </a:r>
            <a:r>
              <a:rPr lang="fr-FR" b="1" dirty="0">
                <a:solidFill>
                  <a:srgbClr val="002060"/>
                </a:solidFill>
              </a:rPr>
              <a:t>doit retrouver en moins de 100 ms un niveau de production de puissance active à +/- 10% de la puissance active produite avant le creux</a:t>
            </a:r>
            <a:r>
              <a:rPr lang="fr-FR" dirty="0">
                <a:solidFill>
                  <a:srgbClr val="002060"/>
                </a:solidFill>
              </a:rPr>
              <a:t> </a:t>
            </a:r>
            <a:r>
              <a:rPr lang="fr-FR" dirty="0"/>
              <a:t>lorsque la tension au point de livraison revient au-dessus de 0.85 (+0/-0,1) Un</a:t>
            </a:r>
            <a:r>
              <a:rPr lang="fr-FR" dirty="0" smtClean="0"/>
              <a:t>.</a:t>
            </a:r>
          </a:p>
          <a:p>
            <a:pPr marL="825500" lvl="1" indent="-285750">
              <a:buFont typeface="Arial" panose="020B0604020202020204" pitchFamily="34" charset="0"/>
              <a:buChar char="•"/>
            </a:pPr>
            <a:r>
              <a:rPr lang="fr-FR" sz="1400" i="1" dirty="0"/>
              <a:t>Une obligation de retour de la puissance active en 100 ms permet de contenir la fréquence dans des plages </a:t>
            </a:r>
            <a:r>
              <a:rPr lang="fr-FR" sz="1400" i="1" dirty="0" smtClean="0"/>
              <a:t>acceptables, </a:t>
            </a:r>
            <a:endParaRPr lang="fr-FR" sz="1400" i="1" dirty="0"/>
          </a:p>
        </p:txBody>
      </p:sp>
      <p:sp>
        <p:nvSpPr>
          <p:cNvPr id="14" name="Espace réservé du texte 3"/>
          <p:cNvSpPr txBox="1">
            <a:spLocks/>
          </p:cNvSpPr>
          <p:nvPr/>
        </p:nvSpPr>
        <p:spPr>
          <a:xfrm>
            <a:off x="1202302" y="5525634"/>
            <a:ext cx="9937923" cy="107088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Police système"/>
              <a:buNone/>
              <a:tabLst/>
              <a:defRPr sz="1600" b="0" i="0" u="none" kern="1200" baseline="0">
                <a:solidFill>
                  <a:srgbClr val="001A70"/>
                </a:solidFill>
                <a:latin typeface="Work Sans Light"/>
                <a:ea typeface="+mn-ea"/>
                <a:cs typeface="Work Sans Light"/>
              </a:defRPr>
            </a:lvl1pPr>
            <a:lvl2pPr marL="539750" indent="-184150" algn="l" defTabSz="914400" rtl="0" eaLnBrk="1" latinLnBrk="0" hangingPunct="1">
              <a:lnSpc>
                <a:spcPct val="90000"/>
              </a:lnSpc>
              <a:spcBef>
                <a:spcPts val="500"/>
              </a:spcBef>
              <a:buFont typeface="Arial"/>
              <a:buChar char="•"/>
              <a:tabLst/>
              <a:defRPr sz="1600" b="0" i="0" kern="1200" baseline="0">
                <a:solidFill>
                  <a:srgbClr val="001A70"/>
                </a:solidFill>
                <a:latin typeface="Work Sans Light"/>
                <a:ea typeface="+mn-ea"/>
                <a:cs typeface="Work Sans Light"/>
              </a:defRPr>
            </a:lvl2pPr>
            <a:lvl3pPr marL="898525" indent="-187325" algn="l" defTabSz="914400" rtl="0" eaLnBrk="1" latinLnBrk="0" hangingPunct="1">
              <a:lnSpc>
                <a:spcPct val="90000"/>
              </a:lnSpc>
              <a:spcBef>
                <a:spcPts val="500"/>
              </a:spcBef>
              <a:buFont typeface="Lucida Grande"/>
              <a:buChar char="-"/>
              <a:tabLst/>
              <a:defRPr sz="1400" b="0" i="0" kern="1200" baseline="0">
                <a:solidFill>
                  <a:srgbClr val="001A70"/>
                </a:solidFill>
                <a:latin typeface="Work Sans Light"/>
                <a:ea typeface="+mn-ea"/>
                <a:cs typeface="Work Sans Light"/>
              </a:defRPr>
            </a:lvl3pPr>
            <a:lvl4pPr marL="1257300" indent="-180975" algn="l" defTabSz="914400" rtl="0" eaLnBrk="1" latinLnBrk="0" hangingPunct="1">
              <a:lnSpc>
                <a:spcPct val="90000"/>
              </a:lnSpc>
              <a:spcBef>
                <a:spcPts val="500"/>
              </a:spcBef>
              <a:buFont typeface="Arial"/>
              <a:buChar char="•"/>
              <a:tabLst/>
              <a:defRPr sz="1400" b="0" i="0" kern="1200" baseline="0">
                <a:solidFill>
                  <a:srgbClr val="001A70"/>
                </a:solidFill>
                <a:latin typeface="Work Sans Light"/>
                <a:ea typeface="+mn-ea"/>
                <a:cs typeface="Work Sans Light"/>
              </a:defRPr>
            </a:lvl4pPr>
            <a:lvl5pPr marL="1616075" indent="-184150" algn="l" defTabSz="914400" rtl="0" eaLnBrk="1" latinLnBrk="0" hangingPunct="1">
              <a:lnSpc>
                <a:spcPct val="90000"/>
              </a:lnSpc>
              <a:spcBef>
                <a:spcPts val="500"/>
              </a:spcBef>
              <a:buFont typeface="Lucida Grande"/>
              <a:buChar char="-"/>
              <a:tabLst/>
              <a:defRPr sz="1200" b="0" i="0" kern="1200" baseline="0">
                <a:solidFill>
                  <a:srgbClr val="001A70"/>
                </a:solidFill>
                <a:latin typeface="Work Sans Light"/>
                <a:ea typeface="+mn-ea"/>
                <a:cs typeface="Work Sans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endParaRPr lang="fr-FR" dirty="0"/>
          </a:p>
        </p:txBody>
      </p:sp>
      <p:pic>
        <p:nvPicPr>
          <p:cNvPr id="9" name="Image 8"/>
          <p:cNvPicPr>
            <a:picLocks noChangeAspect="1"/>
          </p:cNvPicPr>
          <p:nvPr/>
        </p:nvPicPr>
        <p:blipFill>
          <a:blip r:embed="rId2"/>
          <a:stretch>
            <a:fillRect/>
          </a:stretch>
        </p:blipFill>
        <p:spPr>
          <a:xfrm>
            <a:off x="4499158" y="4301288"/>
            <a:ext cx="3645285" cy="1744956"/>
          </a:xfrm>
          <a:prstGeom prst="rect">
            <a:avLst/>
          </a:prstGeom>
        </p:spPr>
      </p:pic>
      <p:pic>
        <p:nvPicPr>
          <p:cNvPr id="10" name="Image 9"/>
          <p:cNvPicPr>
            <a:picLocks noChangeAspect="1"/>
          </p:cNvPicPr>
          <p:nvPr/>
        </p:nvPicPr>
        <p:blipFill>
          <a:blip r:embed="rId3"/>
          <a:stretch>
            <a:fillRect/>
          </a:stretch>
        </p:blipFill>
        <p:spPr>
          <a:xfrm>
            <a:off x="485178" y="4305725"/>
            <a:ext cx="3764508" cy="1756486"/>
          </a:xfrm>
          <a:prstGeom prst="rect">
            <a:avLst/>
          </a:prstGeom>
        </p:spPr>
      </p:pic>
      <p:pic>
        <p:nvPicPr>
          <p:cNvPr id="11" name="Image 10"/>
          <p:cNvPicPr>
            <a:picLocks noChangeAspect="1"/>
          </p:cNvPicPr>
          <p:nvPr/>
        </p:nvPicPr>
        <p:blipFill>
          <a:blip r:embed="rId4"/>
          <a:stretch>
            <a:fillRect/>
          </a:stretch>
        </p:blipFill>
        <p:spPr>
          <a:xfrm>
            <a:off x="8544149" y="4287548"/>
            <a:ext cx="2936429" cy="1758696"/>
          </a:xfrm>
          <a:prstGeom prst="rect">
            <a:avLst/>
          </a:prstGeom>
        </p:spPr>
      </p:pic>
      <p:sp>
        <p:nvSpPr>
          <p:cNvPr id="21" name="Espace réservé du texte 3"/>
          <p:cNvSpPr txBox="1">
            <a:spLocks/>
          </p:cNvSpPr>
          <p:nvPr/>
        </p:nvSpPr>
        <p:spPr>
          <a:xfrm>
            <a:off x="402890" y="6171204"/>
            <a:ext cx="11536745" cy="42531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Police système"/>
              <a:buNone/>
              <a:tabLst/>
              <a:defRPr sz="1600" b="0" i="0" u="none" kern="1200" baseline="0">
                <a:solidFill>
                  <a:srgbClr val="001A70"/>
                </a:solidFill>
                <a:latin typeface="Work Sans Light"/>
                <a:ea typeface="+mn-ea"/>
                <a:cs typeface="Work Sans Light"/>
              </a:defRPr>
            </a:lvl1pPr>
            <a:lvl2pPr marL="539750" indent="-184150" algn="l" defTabSz="914400" rtl="0" eaLnBrk="1" latinLnBrk="0" hangingPunct="1">
              <a:lnSpc>
                <a:spcPct val="90000"/>
              </a:lnSpc>
              <a:spcBef>
                <a:spcPts val="500"/>
              </a:spcBef>
              <a:buFont typeface="Arial"/>
              <a:buChar char="•"/>
              <a:tabLst/>
              <a:defRPr sz="1600" b="0" i="0" kern="1200" baseline="0">
                <a:solidFill>
                  <a:srgbClr val="001A70"/>
                </a:solidFill>
                <a:latin typeface="Work Sans Light"/>
                <a:ea typeface="+mn-ea"/>
                <a:cs typeface="Work Sans Light"/>
              </a:defRPr>
            </a:lvl2pPr>
            <a:lvl3pPr marL="898525" indent="-187325" algn="l" defTabSz="914400" rtl="0" eaLnBrk="1" latinLnBrk="0" hangingPunct="1">
              <a:lnSpc>
                <a:spcPct val="90000"/>
              </a:lnSpc>
              <a:spcBef>
                <a:spcPts val="500"/>
              </a:spcBef>
              <a:buFont typeface="Lucida Grande"/>
              <a:buChar char="-"/>
              <a:tabLst/>
              <a:defRPr sz="1400" b="0" i="0" kern="1200" baseline="0">
                <a:solidFill>
                  <a:srgbClr val="001A70"/>
                </a:solidFill>
                <a:latin typeface="Work Sans Light"/>
                <a:ea typeface="+mn-ea"/>
                <a:cs typeface="Work Sans Light"/>
              </a:defRPr>
            </a:lvl3pPr>
            <a:lvl4pPr marL="1257300" indent="-180975" algn="l" defTabSz="914400" rtl="0" eaLnBrk="1" latinLnBrk="0" hangingPunct="1">
              <a:lnSpc>
                <a:spcPct val="90000"/>
              </a:lnSpc>
              <a:spcBef>
                <a:spcPts val="500"/>
              </a:spcBef>
              <a:buFont typeface="Arial"/>
              <a:buChar char="•"/>
              <a:tabLst/>
              <a:defRPr sz="1400" b="0" i="0" kern="1200" baseline="0">
                <a:solidFill>
                  <a:srgbClr val="001A70"/>
                </a:solidFill>
                <a:latin typeface="Work Sans Light"/>
                <a:ea typeface="+mn-ea"/>
                <a:cs typeface="Work Sans Light"/>
              </a:defRPr>
            </a:lvl4pPr>
            <a:lvl5pPr marL="1616075" indent="-184150" algn="l" defTabSz="914400" rtl="0" eaLnBrk="1" latinLnBrk="0" hangingPunct="1">
              <a:lnSpc>
                <a:spcPct val="90000"/>
              </a:lnSpc>
              <a:spcBef>
                <a:spcPts val="500"/>
              </a:spcBef>
              <a:buFont typeface="Lucida Grande"/>
              <a:buChar char="-"/>
              <a:tabLst/>
              <a:defRPr sz="1200" b="0" i="0" kern="1200" baseline="0">
                <a:solidFill>
                  <a:srgbClr val="001A70"/>
                </a:solidFill>
                <a:latin typeface="Work Sans Light"/>
                <a:ea typeface="+mn-ea"/>
                <a:cs typeface="Work Sans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smtClean="0"/>
              <a:t>	 </a:t>
            </a:r>
            <a:r>
              <a:rPr lang="fr-FR" dirty="0"/>
              <a:t>E-Monitoring </a:t>
            </a:r>
            <a:r>
              <a:rPr lang="fr-FR" dirty="0" smtClean="0"/>
              <a:t> 		</a:t>
            </a:r>
            <a:r>
              <a:rPr lang="fr-FR" dirty="0"/>
              <a:t> </a:t>
            </a:r>
            <a:r>
              <a:rPr lang="fr-FR" dirty="0" smtClean="0"/>
              <a:t>           Gabarit de creux  </a:t>
            </a:r>
            <a:r>
              <a:rPr lang="fr-FR" dirty="0"/>
              <a:t>de tension </a:t>
            </a:r>
            <a:r>
              <a:rPr lang="fr-FR" dirty="0" smtClean="0"/>
              <a:t>	</a:t>
            </a:r>
            <a:r>
              <a:rPr lang="fr-FR" dirty="0"/>
              <a:t> </a:t>
            </a:r>
            <a:r>
              <a:rPr lang="fr-FR" dirty="0" smtClean="0"/>
              <a:t>         Essais in situ (PDL, octobre 2019)</a:t>
            </a:r>
            <a:endParaRPr lang="fr-FR" sz="1400" i="1" dirty="0"/>
          </a:p>
        </p:txBody>
      </p:sp>
    </p:spTree>
    <p:extLst>
      <p:ext uri="{BB962C8B-B14F-4D97-AF65-F5344CB8AC3E}">
        <p14:creationId xmlns:p14="http://schemas.microsoft.com/office/powerpoint/2010/main" val="36992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0"/>
            <a:ext cx="12192000" cy="1371600"/>
          </a:xfrm>
        </p:spPr>
        <p:txBody>
          <a:bodyPr/>
          <a:lstStyle/>
          <a:p>
            <a:pPr marL="0" indent="0">
              <a:buNone/>
            </a:pPr>
            <a:r>
              <a:rPr lang="fr-FR" dirty="0"/>
              <a:t>GT suivi de performance des installations </a:t>
            </a:r>
            <a:r>
              <a:rPr lang="fr-FR" dirty="0" smtClean="0"/>
              <a:t>(septembre 2020)</a:t>
            </a:r>
            <a:endParaRPr lang="fr-FR" dirty="0"/>
          </a:p>
        </p:txBody>
      </p:sp>
      <p:sp>
        <p:nvSpPr>
          <p:cNvPr id="3" name="Espace réservé du texte 2"/>
          <p:cNvSpPr>
            <a:spLocks noGrp="1"/>
          </p:cNvSpPr>
          <p:nvPr>
            <p:ph type="body" sz="quarter" idx="11"/>
          </p:nvPr>
        </p:nvSpPr>
        <p:spPr>
          <a:xfrm>
            <a:off x="347484" y="1371600"/>
            <a:ext cx="11222372" cy="4803819"/>
          </a:xfrm>
        </p:spPr>
        <p:txBody>
          <a:bodyPr>
            <a:normAutofit lnSpcReduction="10000"/>
          </a:bodyPr>
          <a:lstStyle/>
          <a:p>
            <a:r>
              <a:rPr lang="fr-FR" dirty="0" smtClean="0"/>
              <a:t>Tenue </a:t>
            </a:r>
            <a:r>
              <a:rPr lang="fr-FR" dirty="0"/>
              <a:t>des installations au creux de tension apparait comme un levier majeur </a:t>
            </a:r>
            <a:r>
              <a:rPr lang="fr-FR" dirty="0" smtClean="0"/>
              <a:t>vis-à-vis </a:t>
            </a:r>
            <a:r>
              <a:rPr lang="fr-FR" dirty="0"/>
              <a:t>de la capacité des systèmes à accueillir les productions </a:t>
            </a:r>
            <a:r>
              <a:rPr lang="fr-FR" dirty="0" smtClean="0"/>
              <a:t>ENR</a:t>
            </a:r>
          </a:p>
          <a:p>
            <a:pPr marL="285750" indent="-285750">
              <a:lnSpc>
                <a:spcPct val="120000"/>
              </a:lnSpc>
              <a:spcBef>
                <a:spcPts val="600"/>
              </a:spcBef>
            </a:pPr>
            <a:r>
              <a:rPr lang="fr-FR" dirty="0"/>
              <a:t>Les participants partagent la nécessité de constater in situ le comportement de l’installation dans son ensemble et qu’une qualification élément par élément si elle est souhaitable n’est pas suffisante</a:t>
            </a:r>
          </a:p>
          <a:p>
            <a:pPr marL="285750" indent="-285750">
              <a:lnSpc>
                <a:spcPct val="120000"/>
              </a:lnSpc>
              <a:spcBef>
                <a:spcPts val="600"/>
              </a:spcBef>
            </a:pPr>
            <a:r>
              <a:rPr lang="fr-FR" dirty="0"/>
              <a:t>La méthodologie expérimentée par EDF en 2019 répond au besoin mais semble difficilement reproductible en l’état </a:t>
            </a:r>
          </a:p>
          <a:p>
            <a:pPr lvl="1">
              <a:lnSpc>
                <a:spcPct val="120000"/>
              </a:lnSpc>
              <a:spcBef>
                <a:spcPts val="600"/>
              </a:spcBef>
            </a:pPr>
            <a:r>
              <a:rPr lang="fr-FR" sz="2800" dirty="0"/>
              <a:t>Disponibilité du prestataire pouvant impacter le déroulement de la MSI</a:t>
            </a:r>
          </a:p>
          <a:p>
            <a:pPr lvl="1">
              <a:lnSpc>
                <a:spcPct val="120000"/>
              </a:lnSpc>
              <a:spcBef>
                <a:spcPts val="600"/>
              </a:spcBef>
            </a:pPr>
            <a:r>
              <a:rPr lang="fr-FR" sz="2800" dirty="0"/>
              <a:t>Coût du test significatif amplifié par des temps de trajet importants vers les DOM  (immobilisation payante du moyen d’essai)</a:t>
            </a:r>
          </a:p>
          <a:p>
            <a:pPr>
              <a:lnSpc>
                <a:spcPct val="120000"/>
              </a:lnSpc>
              <a:spcBef>
                <a:spcPts val="600"/>
              </a:spcBef>
            </a:pPr>
            <a:r>
              <a:rPr lang="fr-FR" dirty="0"/>
              <a:t>La réalisation de tels essais apparait néanmoins souhaitable si une mutualisation des essais est possible sur un même territoire afin de réaliser une campagne d’essais sur les installations mises en service entre deux campagnes</a:t>
            </a:r>
          </a:p>
          <a:p>
            <a:endParaRPr lang="fr-FR" dirty="0"/>
          </a:p>
          <a:p>
            <a:endParaRPr lang="fr-FR" dirty="0"/>
          </a:p>
        </p:txBody>
      </p:sp>
    </p:spTree>
    <p:extLst>
      <p:ext uri="{BB962C8B-B14F-4D97-AF65-F5344CB8AC3E}">
        <p14:creationId xmlns:p14="http://schemas.microsoft.com/office/powerpoint/2010/main" val="12578717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4649273" y="2127244"/>
            <a:ext cx="658609" cy="525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0" name="Image 29"/>
          <p:cNvPicPr>
            <a:picLocks noChangeAspect="1"/>
          </p:cNvPicPr>
          <p:nvPr/>
        </p:nvPicPr>
        <p:blipFill>
          <a:blip r:embed="rId3"/>
          <a:stretch>
            <a:fillRect/>
          </a:stretch>
        </p:blipFill>
        <p:spPr>
          <a:xfrm>
            <a:off x="358289" y="2653047"/>
            <a:ext cx="6956912" cy="3276103"/>
          </a:xfrm>
          <a:prstGeom prst="rect">
            <a:avLst/>
          </a:prstGeom>
        </p:spPr>
      </p:pic>
      <p:sp>
        <p:nvSpPr>
          <p:cNvPr id="36" name="ZoneTexte 35"/>
          <p:cNvSpPr txBox="1"/>
          <p:nvPr/>
        </p:nvSpPr>
        <p:spPr>
          <a:xfrm>
            <a:off x="358289" y="1329882"/>
            <a:ext cx="11271334" cy="2031325"/>
          </a:xfrm>
          <a:prstGeom prst="rect">
            <a:avLst/>
          </a:prstGeom>
          <a:noFill/>
        </p:spPr>
        <p:txBody>
          <a:bodyPr wrap="square" rtlCol="0">
            <a:spAutoFit/>
          </a:bodyPr>
          <a:lstStyle/>
          <a:p>
            <a:pPr marL="285750" indent="-285750">
              <a:buFont typeface="Wingdings" panose="05000000000000000000" pitchFamily="2" charset="2"/>
              <a:buChar char="Ø"/>
            </a:pPr>
            <a:r>
              <a:rPr lang="fr-FR" dirty="0" smtClean="0">
                <a:solidFill>
                  <a:schemeClr val="tx2"/>
                </a:solidFill>
              </a:rPr>
              <a:t>Mise en œuvre d’un moyen d’essais R&amp;D sur une demi rame HTA pour générer de creux de tension de profondeur et de durée déterminées avec impact contrôlé sur les autres clients des départs HTA </a:t>
            </a:r>
            <a:r>
              <a:rPr lang="fr-FR" dirty="0">
                <a:solidFill>
                  <a:schemeClr val="tx2"/>
                </a:solidFill>
              </a:rPr>
              <a:t>: </a:t>
            </a:r>
            <a:r>
              <a:rPr lang="fr-FR" dirty="0" smtClean="0">
                <a:solidFill>
                  <a:schemeClr val="tx2"/>
                </a:solidFill>
              </a:rPr>
              <a:t>avril </a:t>
            </a:r>
            <a:r>
              <a:rPr lang="fr-FR" dirty="0">
                <a:solidFill>
                  <a:schemeClr val="tx2"/>
                </a:solidFill>
              </a:rPr>
              <a:t>2021</a:t>
            </a:r>
          </a:p>
          <a:p>
            <a:pPr marL="285750" indent="-285750">
              <a:buFont typeface="Wingdings" panose="05000000000000000000" pitchFamily="2" charset="2"/>
              <a:buChar char="Ø"/>
            </a:pPr>
            <a:r>
              <a:rPr lang="fr-FR" b="1" dirty="0"/>
              <a:t>Validation de méthode de test permettant de tester l’ensemble des producteurs du PS</a:t>
            </a:r>
          </a:p>
          <a:p>
            <a:pPr marL="285750" indent="-285750">
              <a:buFont typeface="Wingdings" panose="05000000000000000000" pitchFamily="2" charset="2"/>
              <a:buChar char="Ø"/>
            </a:pPr>
            <a:endParaRPr lang="fr-FR" b="1" dirty="0">
              <a:solidFill>
                <a:srgbClr val="FF0000"/>
              </a:solidFill>
            </a:endParaRPr>
          </a:p>
          <a:p>
            <a:pPr marL="285750" indent="-285750">
              <a:buFont typeface="Wingdings" panose="05000000000000000000" pitchFamily="2" charset="2"/>
              <a:buChar char="Ø"/>
            </a:pPr>
            <a:endParaRPr lang="fr-FR" b="1" dirty="0">
              <a:solidFill>
                <a:srgbClr val="FF0000"/>
              </a:solidFill>
            </a:endParaRPr>
          </a:p>
          <a:p>
            <a:pPr marL="285750" indent="-285750">
              <a:buFont typeface="Wingdings" panose="05000000000000000000" pitchFamily="2" charset="2"/>
              <a:buChar char="Ø"/>
            </a:pPr>
            <a:endParaRPr lang="fr-FR" dirty="0" smtClean="0">
              <a:solidFill>
                <a:schemeClr val="tx2"/>
              </a:solidFill>
            </a:endParaRPr>
          </a:p>
          <a:p>
            <a:pPr marL="285750" indent="-285750">
              <a:buFont typeface="Wingdings" panose="05000000000000000000" pitchFamily="2" charset="2"/>
              <a:buChar char="Ø"/>
            </a:pPr>
            <a:endParaRPr lang="fr-FR" dirty="0" smtClean="0">
              <a:solidFill>
                <a:schemeClr val="tx2"/>
              </a:solidFill>
            </a:endParaRPr>
          </a:p>
        </p:txBody>
      </p:sp>
      <p:pic>
        <p:nvPicPr>
          <p:cNvPr id="12" name="Image 11"/>
          <p:cNvPicPr>
            <a:picLocks noChangeAspect="1"/>
          </p:cNvPicPr>
          <p:nvPr/>
        </p:nvPicPr>
        <p:blipFill>
          <a:blip r:embed="rId4"/>
          <a:stretch>
            <a:fillRect/>
          </a:stretch>
        </p:blipFill>
        <p:spPr>
          <a:xfrm>
            <a:off x="7511987" y="2909620"/>
            <a:ext cx="4500398" cy="2762955"/>
          </a:xfrm>
          <a:prstGeom prst="rect">
            <a:avLst/>
          </a:prstGeom>
        </p:spPr>
      </p:pic>
      <p:sp>
        <p:nvSpPr>
          <p:cNvPr id="44" name="Éclair 43"/>
          <p:cNvSpPr/>
          <p:nvPr/>
        </p:nvSpPr>
        <p:spPr>
          <a:xfrm>
            <a:off x="8503184" y="4146040"/>
            <a:ext cx="195391" cy="312484"/>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Éclair 17"/>
          <p:cNvSpPr/>
          <p:nvPr/>
        </p:nvSpPr>
        <p:spPr>
          <a:xfrm>
            <a:off x="8510727" y="4578378"/>
            <a:ext cx="195391" cy="312484"/>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245300" y="276415"/>
            <a:ext cx="11616141" cy="830997"/>
          </a:xfrm>
          <a:prstGeom prst="rect">
            <a:avLst/>
          </a:prstGeom>
          <a:noFill/>
        </p:spPr>
        <p:txBody>
          <a:bodyPr wrap="square" rtlCol="0">
            <a:spAutoFit/>
          </a:bodyPr>
          <a:lstStyle/>
          <a:p>
            <a:pPr algn="ctr"/>
            <a:r>
              <a:rPr lang="fr-FR" sz="2400" b="1" cap="all" dirty="0">
                <a:solidFill>
                  <a:schemeClr val="accent5"/>
                </a:solidFill>
                <a:latin typeface="+mj-lt"/>
                <a:ea typeface="+mj-ea"/>
                <a:cs typeface="+mj-cs"/>
              </a:rPr>
              <a:t>Application volontaire de creux de tension </a:t>
            </a:r>
            <a:r>
              <a:rPr lang="fr-FR" sz="2400" b="1" cap="all" dirty="0" smtClean="0">
                <a:solidFill>
                  <a:schemeClr val="accent5"/>
                </a:solidFill>
                <a:latin typeface="+mj-lt"/>
                <a:ea typeface="+mj-ea"/>
                <a:cs typeface="+mj-cs"/>
              </a:rPr>
              <a:t>:</a:t>
            </a:r>
          </a:p>
          <a:p>
            <a:pPr algn="ctr"/>
            <a:r>
              <a:rPr lang="fr-FR" sz="2400" b="1" cap="all" dirty="0" smtClean="0">
                <a:solidFill>
                  <a:schemeClr val="accent5"/>
                </a:solidFill>
                <a:latin typeface="+mj-lt"/>
                <a:ea typeface="+mj-ea"/>
                <a:cs typeface="+mj-cs"/>
              </a:rPr>
              <a:t>Exemple </a:t>
            </a:r>
            <a:r>
              <a:rPr lang="fr-FR" sz="2400" b="1" cap="all" dirty="0">
                <a:solidFill>
                  <a:schemeClr val="accent5"/>
                </a:solidFill>
                <a:latin typeface="+mj-lt"/>
                <a:ea typeface="+mj-ea"/>
                <a:cs typeface="+mj-cs"/>
              </a:rPr>
              <a:t>d’une réalisation sur </a:t>
            </a:r>
            <a:r>
              <a:rPr lang="fr-FR" sz="2400" b="1" cap="all" dirty="0" smtClean="0">
                <a:solidFill>
                  <a:schemeClr val="accent5"/>
                </a:solidFill>
                <a:latin typeface="+mj-lt"/>
                <a:ea typeface="+mj-ea"/>
                <a:cs typeface="+mj-cs"/>
              </a:rPr>
              <a:t>LE PS</a:t>
            </a:r>
            <a:endParaRPr lang="fr-FR" sz="2400" b="1" cap="all" dirty="0">
              <a:solidFill>
                <a:schemeClr val="accent5"/>
              </a:solidFill>
              <a:latin typeface="+mj-lt"/>
              <a:ea typeface="+mj-ea"/>
              <a:cs typeface="+mj-cs"/>
            </a:endParaRPr>
          </a:p>
        </p:txBody>
      </p:sp>
    </p:spTree>
    <p:extLst>
      <p:ext uri="{BB962C8B-B14F-4D97-AF65-F5344CB8AC3E}">
        <p14:creationId xmlns:p14="http://schemas.microsoft.com/office/powerpoint/2010/main" val="6461730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45300" y="276415"/>
            <a:ext cx="11616141" cy="830997"/>
          </a:xfrm>
          <a:prstGeom prst="rect">
            <a:avLst/>
          </a:prstGeom>
          <a:noFill/>
        </p:spPr>
        <p:txBody>
          <a:bodyPr wrap="square" rtlCol="0">
            <a:spAutoFit/>
          </a:bodyPr>
          <a:lstStyle/>
          <a:p>
            <a:pPr algn="ctr"/>
            <a:r>
              <a:rPr lang="fr-FR" sz="2400" b="1" cap="all" dirty="0">
                <a:solidFill>
                  <a:schemeClr val="accent5"/>
                </a:solidFill>
                <a:latin typeface="+mj-lt"/>
                <a:ea typeface="+mj-ea"/>
                <a:cs typeface="+mj-cs"/>
              </a:rPr>
              <a:t>Application volontaire de creux de tension </a:t>
            </a:r>
            <a:r>
              <a:rPr lang="fr-FR" sz="2400" b="1" cap="all" dirty="0" smtClean="0">
                <a:solidFill>
                  <a:schemeClr val="accent5"/>
                </a:solidFill>
                <a:latin typeface="+mj-lt"/>
                <a:ea typeface="+mj-ea"/>
                <a:cs typeface="+mj-cs"/>
              </a:rPr>
              <a:t>:</a:t>
            </a:r>
          </a:p>
          <a:p>
            <a:pPr algn="ctr"/>
            <a:r>
              <a:rPr lang="fr-FR" sz="2400" b="1" cap="all" dirty="0" smtClean="0">
                <a:solidFill>
                  <a:schemeClr val="accent5"/>
                </a:solidFill>
                <a:latin typeface="+mj-lt"/>
                <a:ea typeface="+mj-ea"/>
                <a:cs typeface="+mj-cs"/>
              </a:rPr>
              <a:t>Exemple </a:t>
            </a:r>
            <a:r>
              <a:rPr lang="fr-FR" sz="2400" b="1" cap="all" dirty="0">
                <a:solidFill>
                  <a:schemeClr val="accent5"/>
                </a:solidFill>
                <a:latin typeface="+mj-lt"/>
                <a:ea typeface="+mj-ea"/>
                <a:cs typeface="+mj-cs"/>
              </a:rPr>
              <a:t>d’une réalisation sur </a:t>
            </a:r>
            <a:r>
              <a:rPr lang="fr-FR" sz="2400" b="1" cap="all" dirty="0" smtClean="0">
                <a:solidFill>
                  <a:schemeClr val="accent5"/>
                </a:solidFill>
                <a:latin typeface="+mj-lt"/>
                <a:ea typeface="+mj-ea"/>
                <a:cs typeface="+mj-cs"/>
              </a:rPr>
              <a:t>LE PS</a:t>
            </a:r>
            <a:endParaRPr lang="fr-FR" sz="2400" b="1" cap="all" dirty="0">
              <a:solidFill>
                <a:schemeClr val="accent5"/>
              </a:solidFill>
              <a:latin typeface="+mj-lt"/>
              <a:ea typeface="+mj-ea"/>
              <a:cs typeface="+mj-cs"/>
            </a:endParaRPr>
          </a:p>
        </p:txBody>
      </p:sp>
      <p:sp>
        <p:nvSpPr>
          <p:cNvPr id="20" name="Rectangle 19"/>
          <p:cNvSpPr/>
          <p:nvPr/>
        </p:nvSpPr>
        <p:spPr>
          <a:xfrm>
            <a:off x="4649273" y="2127244"/>
            <a:ext cx="658609" cy="525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p:cNvSpPr txBox="1"/>
          <p:nvPr/>
        </p:nvSpPr>
        <p:spPr>
          <a:xfrm>
            <a:off x="358289" y="1329882"/>
            <a:ext cx="11373062" cy="2308324"/>
          </a:xfrm>
          <a:prstGeom prst="rect">
            <a:avLst/>
          </a:prstGeom>
          <a:noFill/>
        </p:spPr>
        <p:txBody>
          <a:bodyPr wrap="square" rtlCol="0">
            <a:spAutoFit/>
          </a:bodyPr>
          <a:lstStyle/>
          <a:p>
            <a:pPr marL="285750" indent="-285750">
              <a:buFont typeface="Wingdings" panose="05000000000000000000" pitchFamily="2" charset="2"/>
              <a:buChar char="Ø"/>
            </a:pPr>
            <a:r>
              <a:rPr lang="fr-FR" dirty="0" smtClean="0">
                <a:solidFill>
                  <a:schemeClr val="tx2"/>
                </a:solidFill>
              </a:rPr>
              <a:t>Mise en œuvre d’un moyen d’essais R&amp;D sur une demi rame HTA pour générer de creux de tension de profondeur et de durée déterminées avec impact contrôlé sur les autres clients des départs HTA </a:t>
            </a:r>
            <a:r>
              <a:rPr lang="fr-FR" dirty="0">
                <a:solidFill>
                  <a:schemeClr val="tx2"/>
                </a:solidFill>
              </a:rPr>
              <a:t>: </a:t>
            </a:r>
            <a:r>
              <a:rPr lang="fr-FR" dirty="0" smtClean="0">
                <a:solidFill>
                  <a:schemeClr val="tx2"/>
                </a:solidFill>
              </a:rPr>
              <a:t>avril </a:t>
            </a:r>
            <a:r>
              <a:rPr lang="fr-FR" dirty="0">
                <a:solidFill>
                  <a:schemeClr val="tx2"/>
                </a:solidFill>
              </a:rPr>
              <a:t>2021</a:t>
            </a:r>
          </a:p>
          <a:p>
            <a:pPr marL="285750" indent="-285750">
              <a:buFont typeface="Wingdings" panose="05000000000000000000" pitchFamily="2" charset="2"/>
              <a:buChar char="Ø"/>
            </a:pPr>
            <a:r>
              <a:rPr lang="fr-FR" b="1" dirty="0" smtClean="0"/>
              <a:t>La perte de la production ENR non </a:t>
            </a:r>
            <a:r>
              <a:rPr lang="fr-FR" b="1" dirty="0"/>
              <a:t>synchrones </a:t>
            </a:r>
            <a:r>
              <a:rPr lang="fr-FR" b="1" dirty="0" smtClean="0"/>
              <a:t>dans les secondes suivant le retour de la tension est proche de 100% ce qui est incompatible avec la sureté du système</a:t>
            </a:r>
          </a:p>
          <a:p>
            <a:pPr marL="285750" indent="-285750">
              <a:buFont typeface="Wingdings" panose="05000000000000000000" pitchFamily="2" charset="2"/>
              <a:buChar char="Ø"/>
            </a:pPr>
            <a:endParaRPr lang="fr-FR" b="1" dirty="0">
              <a:solidFill>
                <a:srgbClr val="FF0000"/>
              </a:solidFill>
            </a:endParaRPr>
          </a:p>
          <a:p>
            <a:pPr marL="285750" indent="-285750">
              <a:buFont typeface="Wingdings" panose="05000000000000000000" pitchFamily="2" charset="2"/>
              <a:buChar char="Ø"/>
            </a:pPr>
            <a:endParaRPr lang="fr-FR" b="1" dirty="0">
              <a:solidFill>
                <a:srgbClr val="FF0000"/>
              </a:solidFill>
            </a:endParaRPr>
          </a:p>
          <a:p>
            <a:pPr marL="285750" indent="-285750">
              <a:buFont typeface="Wingdings" panose="05000000000000000000" pitchFamily="2" charset="2"/>
              <a:buChar char="Ø"/>
            </a:pPr>
            <a:endParaRPr lang="fr-FR" dirty="0" smtClean="0">
              <a:solidFill>
                <a:schemeClr val="tx2"/>
              </a:solidFill>
            </a:endParaRPr>
          </a:p>
          <a:p>
            <a:pPr marL="285750" indent="-285750">
              <a:buFont typeface="Wingdings" panose="05000000000000000000" pitchFamily="2" charset="2"/>
              <a:buChar char="Ø"/>
            </a:pPr>
            <a:endParaRPr lang="fr-FR" dirty="0" smtClean="0">
              <a:solidFill>
                <a:schemeClr val="tx2"/>
              </a:solidFill>
            </a:endParaRPr>
          </a:p>
        </p:txBody>
      </p:sp>
      <p:pic>
        <p:nvPicPr>
          <p:cNvPr id="11" name="Image 10"/>
          <p:cNvPicPr>
            <a:picLocks noChangeAspect="1"/>
          </p:cNvPicPr>
          <p:nvPr/>
        </p:nvPicPr>
        <p:blipFill rotWithShape="1">
          <a:blip r:embed="rId3"/>
          <a:srcRect l="44230" t="28825" r="1064" b="1983"/>
          <a:stretch/>
        </p:blipFill>
        <p:spPr>
          <a:xfrm>
            <a:off x="519349" y="2968386"/>
            <a:ext cx="5273469" cy="3451539"/>
          </a:xfrm>
          <a:prstGeom prst="rect">
            <a:avLst/>
          </a:prstGeom>
          <a:ln w="12700">
            <a:solidFill>
              <a:schemeClr val="tx1"/>
            </a:solidFill>
          </a:ln>
        </p:spPr>
      </p:pic>
      <p:pic>
        <p:nvPicPr>
          <p:cNvPr id="13" name="Espace réservé du contenu 5"/>
          <p:cNvPicPr>
            <a:picLocks noChangeAspect="1"/>
          </p:cNvPicPr>
          <p:nvPr/>
        </p:nvPicPr>
        <p:blipFill rotWithShape="1">
          <a:blip r:embed="rId4"/>
          <a:srcRect l="50244" t="29893" r="706" b="1368"/>
          <a:stretch/>
        </p:blipFill>
        <p:spPr>
          <a:xfrm>
            <a:off x="6370191" y="2968386"/>
            <a:ext cx="5285673" cy="3451539"/>
          </a:xfrm>
          <a:prstGeom prst="rect">
            <a:avLst/>
          </a:prstGeom>
          <a:ln w="12700">
            <a:solidFill>
              <a:schemeClr val="tx1"/>
            </a:solidFill>
          </a:ln>
        </p:spPr>
      </p:pic>
      <p:sp>
        <p:nvSpPr>
          <p:cNvPr id="14" name="Espace réservé du texte 3"/>
          <p:cNvSpPr txBox="1">
            <a:spLocks/>
          </p:cNvSpPr>
          <p:nvPr/>
        </p:nvSpPr>
        <p:spPr>
          <a:xfrm>
            <a:off x="519350" y="3163795"/>
            <a:ext cx="1528941" cy="42531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Police système"/>
              <a:buNone/>
              <a:tabLst/>
              <a:defRPr sz="1600" b="0" i="0" u="none" kern="1200" baseline="0">
                <a:solidFill>
                  <a:srgbClr val="001A70"/>
                </a:solidFill>
                <a:latin typeface="Work Sans Light"/>
                <a:ea typeface="+mn-ea"/>
                <a:cs typeface="Work Sans Light"/>
              </a:defRPr>
            </a:lvl1pPr>
            <a:lvl2pPr marL="539750" indent="-184150" algn="l" defTabSz="914400" rtl="0" eaLnBrk="1" latinLnBrk="0" hangingPunct="1">
              <a:lnSpc>
                <a:spcPct val="90000"/>
              </a:lnSpc>
              <a:spcBef>
                <a:spcPts val="500"/>
              </a:spcBef>
              <a:buFont typeface="Arial"/>
              <a:buChar char="•"/>
              <a:tabLst/>
              <a:defRPr sz="1600" b="0" i="0" kern="1200" baseline="0">
                <a:solidFill>
                  <a:srgbClr val="001A70"/>
                </a:solidFill>
                <a:latin typeface="Work Sans Light"/>
                <a:ea typeface="+mn-ea"/>
                <a:cs typeface="Work Sans Light"/>
              </a:defRPr>
            </a:lvl2pPr>
            <a:lvl3pPr marL="898525" indent="-187325" algn="l" defTabSz="914400" rtl="0" eaLnBrk="1" latinLnBrk="0" hangingPunct="1">
              <a:lnSpc>
                <a:spcPct val="90000"/>
              </a:lnSpc>
              <a:spcBef>
                <a:spcPts val="500"/>
              </a:spcBef>
              <a:buFont typeface="Lucida Grande"/>
              <a:buChar char="-"/>
              <a:tabLst/>
              <a:defRPr sz="1400" b="0" i="0" kern="1200" baseline="0">
                <a:solidFill>
                  <a:srgbClr val="001A70"/>
                </a:solidFill>
                <a:latin typeface="Work Sans Light"/>
                <a:ea typeface="+mn-ea"/>
                <a:cs typeface="Work Sans Light"/>
              </a:defRPr>
            </a:lvl3pPr>
            <a:lvl4pPr marL="1257300" indent="-180975" algn="l" defTabSz="914400" rtl="0" eaLnBrk="1" latinLnBrk="0" hangingPunct="1">
              <a:lnSpc>
                <a:spcPct val="90000"/>
              </a:lnSpc>
              <a:spcBef>
                <a:spcPts val="500"/>
              </a:spcBef>
              <a:buFont typeface="Arial"/>
              <a:buChar char="•"/>
              <a:tabLst/>
              <a:defRPr sz="1400" b="0" i="0" kern="1200" baseline="0">
                <a:solidFill>
                  <a:srgbClr val="001A70"/>
                </a:solidFill>
                <a:latin typeface="Work Sans Light"/>
                <a:ea typeface="+mn-ea"/>
                <a:cs typeface="Work Sans Light"/>
              </a:defRPr>
            </a:lvl4pPr>
            <a:lvl5pPr marL="1616075" indent="-184150" algn="l" defTabSz="914400" rtl="0" eaLnBrk="1" latinLnBrk="0" hangingPunct="1">
              <a:lnSpc>
                <a:spcPct val="90000"/>
              </a:lnSpc>
              <a:spcBef>
                <a:spcPts val="500"/>
              </a:spcBef>
              <a:buFont typeface="Lucida Grande"/>
              <a:buChar char="-"/>
              <a:tabLst/>
              <a:defRPr sz="1200" b="0" i="0" kern="1200" baseline="0">
                <a:solidFill>
                  <a:srgbClr val="001A70"/>
                </a:solidFill>
                <a:latin typeface="Work Sans Light"/>
                <a:ea typeface="+mn-ea"/>
                <a:cs typeface="Work Sans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smtClean="0">
                <a:solidFill>
                  <a:schemeClr val="tx1"/>
                </a:solidFill>
              </a:rPr>
              <a:t>Tension PDL</a:t>
            </a:r>
            <a:endParaRPr lang="fr-FR" sz="1400" b="1" i="1" dirty="0">
              <a:solidFill>
                <a:schemeClr val="tx1"/>
              </a:solidFill>
            </a:endParaRPr>
          </a:p>
        </p:txBody>
      </p:sp>
      <p:sp>
        <p:nvSpPr>
          <p:cNvPr id="15" name="Espace réservé du texte 3"/>
          <p:cNvSpPr txBox="1">
            <a:spLocks/>
          </p:cNvSpPr>
          <p:nvPr/>
        </p:nvSpPr>
        <p:spPr>
          <a:xfrm>
            <a:off x="532208" y="4950710"/>
            <a:ext cx="1528941" cy="42531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Police système"/>
              <a:buNone/>
              <a:tabLst/>
              <a:defRPr sz="1600" b="0" i="0" u="none" kern="1200" baseline="0">
                <a:solidFill>
                  <a:srgbClr val="001A70"/>
                </a:solidFill>
                <a:latin typeface="Work Sans Light"/>
                <a:ea typeface="+mn-ea"/>
                <a:cs typeface="Work Sans Light"/>
              </a:defRPr>
            </a:lvl1pPr>
            <a:lvl2pPr marL="539750" indent="-184150" algn="l" defTabSz="914400" rtl="0" eaLnBrk="1" latinLnBrk="0" hangingPunct="1">
              <a:lnSpc>
                <a:spcPct val="90000"/>
              </a:lnSpc>
              <a:spcBef>
                <a:spcPts val="500"/>
              </a:spcBef>
              <a:buFont typeface="Arial"/>
              <a:buChar char="•"/>
              <a:tabLst/>
              <a:defRPr sz="1600" b="0" i="0" kern="1200" baseline="0">
                <a:solidFill>
                  <a:srgbClr val="001A70"/>
                </a:solidFill>
                <a:latin typeface="Work Sans Light"/>
                <a:ea typeface="+mn-ea"/>
                <a:cs typeface="Work Sans Light"/>
              </a:defRPr>
            </a:lvl2pPr>
            <a:lvl3pPr marL="898525" indent="-187325" algn="l" defTabSz="914400" rtl="0" eaLnBrk="1" latinLnBrk="0" hangingPunct="1">
              <a:lnSpc>
                <a:spcPct val="90000"/>
              </a:lnSpc>
              <a:spcBef>
                <a:spcPts val="500"/>
              </a:spcBef>
              <a:buFont typeface="Lucida Grande"/>
              <a:buChar char="-"/>
              <a:tabLst/>
              <a:defRPr sz="1400" b="0" i="0" kern="1200" baseline="0">
                <a:solidFill>
                  <a:srgbClr val="001A70"/>
                </a:solidFill>
                <a:latin typeface="Work Sans Light"/>
                <a:ea typeface="+mn-ea"/>
                <a:cs typeface="Work Sans Light"/>
              </a:defRPr>
            </a:lvl3pPr>
            <a:lvl4pPr marL="1257300" indent="-180975" algn="l" defTabSz="914400" rtl="0" eaLnBrk="1" latinLnBrk="0" hangingPunct="1">
              <a:lnSpc>
                <a:spcPct val="90000"/>
              </a:lnSpc>
              <a:spcBef>
                <a:spcPts val="500"/>
              </a:spcBef>
              <a:buFont typeface="Arial"/>
              <a:buChar char="•"/>
              <a:tabLst/>
              <a:defRPr sz="1400" b="0" i="0" kern="1200" baseline="0">
                <a:solidFill>
                  <a:srgbClr val="001A70"/>
                </a:solidFill>
                <a:latin typeface="Work Sans Light"/>
                <a:ea typeface="+mn-ea"/>
                <a:cs typeface="Work Sans Light"/>
              </a:defRPr>
            </a:lvl4pPr>
            <a:lvl5pPr marL="1616075" indent="-184150" algn="l" defTabSz="914400" rtl="0" eaLnBrk="1" latinLnBrk="0" hangingPunct="1">
              <a:lnSpc>
                <a:spcPct val="90000"/>
              </a:lnSpc>
              <a:spcBef>
                <a:spcPts val="500"/>
              </a:spcBef>
              <a:buFont typeface="Lucida Grande"/>
              <a:buChar char="-"/>
              <a:tabLst/>
              <a:defRPr sz="1200" b="0" i="0" kern="1200" baseline="0">
                <a:solidFill>
                  <a:srgbClr val="001A70"/>
                </a:solidFill>
                <a:latin typeface="Work Sans Light"/>
                <a:ea typeface="+mn-ea"/>
                <a:cs typeface="Work Sans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smtClean="0">
                <a:solidFill>
                  <a:schemeClr val="tx1"/>
                </a:solidFill>
              </a:rPr>
              <a:t>Courant PDL</a:t>
            </a:r>
            <a:endParaRPr lang="fr-FR" sz="1400" b="1" i="1" dirty="0">
              <a:solidFill>
                <a:schemeClr val="tx1"/>
              </a:solidFill>
            </a:endParaRPr>
          </a:p>
        </p:txBody>
      </p:sp>
      <p:sp>
        <p:nvSpPr>
          <p:cNvPr id="16" name="Espace réservé du texte 3"/>
          <p:cNvSpPr txBox="1">
            <a:spLocks/>
          </p:cNvSpPr>
          <p:nvPr/>
        </p:nvSpPr>
        <p:spPr>
          <a:xfrm>
            <a:off x="5241605" y="5850084"/>
            <a:ext cx="605308" cy="42531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Police système"/>
              <a:buNone/>
              <a:tabLst/>
              <a:defRPr sz="1600" b="0" i="0" u="none" kern="1200" baseline="0">
                <a:solidFill>
                  <a:srgbClr val="001A70"/>
                </a:solidFill>
                <a:latin typeface="Work Sans Light"/>
                <a:ea typeface="+mn-ea"/>
                <a:cs typeface="Work Sans Light"/>
              </a:defRPr>
            </a:lvl1pPr>
            <a:lvl2pPr marL="539750" indent="-184150" algn="l" defTabSz="914400" rtl="0" eaLnBrk="1" latinLnBrk="0" hangingPunct="1">
              <a:lnSpc>
                <a:spcPct val="90000"/>
              </a:lnSpc>
              <a:spcBef>
                <a:spcPts val="500"/>
              </a:spcBef>
              <a:buFont typeface="Arial"/>
              <a:buChar char="•"/>
              <a:tabLst/>
              <a:defRPr sz="1600" b="0" i="0" kern="1200" baseline="0">
                <a:solidFill>
                  <a:srgbClr val="001A70"/>
                </a:solidFill>
                <a:latin typeface="Work Sans Light"/>
                <a:ea typeface="+mn-ea"/>
                <a:cs typeface="Work Sans Light"/>
              </a:defRPr>
            </a:lvl2pPr>
            <a:lvl3pPr marL="898525" indent="-187325" algn="l" defTabSz="914400" rtl="0" eaLnBrk="1" latinLnBrk="0" hangingPunct="1">
              <a:lnSpc>
                <a:spcPct val="90000"/>
              </a:lnSpc>
              <a:spcBef>
                <a:spcPts val="500"/>
              </a:spcBef>
              <a:buFont typeface="Lucida Grande"/>
              <a:buChar char="-"/>
              <a:tabLst/>
              <a:defRPr sz="1400" b="0" i="0" kern="1200" baseline="0">
                <a:solidFill>
                  <a:srgbClr val="001A70"/>
                </a:solidFill>
                <a:latin typeface="Work Sans Light"/>
                <a:ea typeface="+mn-ea"/>
                <a:cs typeface="Work Sans Light"/>
              </a:defRPr>
            </a:lvl3pPr>
            <a:lvl4pPr marL="1257300" indent="-180975" algn="l" defTabSz="914400" rtl="0" eaLnBrk="1" latinLnBrk="0" hangingPunct="1">
              <a:lnSpc>
                <a:spcPct val="90000"/>
              </a:lnSpc>
              <a:spcBef>
                <a:spcPts val="500"/>
              </a:spcBef>
              <a:buFont typeface="Arial"/>
              <a:buChar char="•"/>
              <a:tabLst/>
              <a:defRPr sz="1400" b="0" i="0" kern="1200" baseline="0">
                <a:solidFill>
                  <a:srgbClr val="001A70"/>
                </a:solidFill>
                <a:latin typeface="Work Sans Light"/>
                <a:ea typeface="+mn-ea"/>
                <a:cs typeface="Work Sans Light"/>
              </a:defRPr>
            </a:lvl4pPr>
            <a:lvl5pPr marL="1616075" indent="-184150" algn="l" defTabSz="914400" rtl="0" eaLnBrk="1" latinLnBrk="0" hangingPunct="1">
              <a:lnSpc>
                <a:spcPct val="90000"/>
              </a:lnSpc>
              <a:spcBef>
                <a:spcPts val="500"/>
              </a:spcBef>
              <a:buFont typeface="Lucida Grande"/>
              <a:buChar char="-"/>
              <a:tabLst/>
              <a:defRPr sz="1200" b="0" i="0" kern="1200" baseline="0">
                <a:solidFill>
                  <a:srgbClr val="001A70"/>
                </a:solidFill>
                <a:latin typeface="Work Sans Light"/>
                <a:ea typeface="+mn-ea"/>
                <a:cs typeface="Work Sans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smtClean="0">
                <a:solidFill>
                  <a:schemeClr val="tx1"/>
                </a:solidFill>
              </a:rPr>
              <a:t>0 A</a:t>
            </a:r>
            <a:endParaRPr lang="fr-FR" sz="1400" b="1" i="1" dirty="0">
              <a:solidFill>
                <a:schemeClr val="tx1"/>
              </a:solidFill>
            </a:endParaRPr>
          </a:p>
        </p:txBody>
      </p:sp>
      <p:sp>
        <p:nvSpPr>
          <p:cNvPr id="17" name="Espace réservé du texte 3"/>
          <p:cNvSpPr txBox="1">
            <a:spLocks/>
          </p:cNvSpPr>
          <p:nvPr/>
        </p:nvSpPr>
        <p:spPr>
          <a:xfrm>
            <a:off x="9772822" y="5163365"/>
            <a:ext cx="1027090" cy="425311"/>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Police système"/>
              <a:buNone/>
              <a:tabLst/>
              <a:defRPr sz="1600" b="0" i="0" u="none" kern="1200" baseline="0">
                <a:solidFill>
                  <a:srgbClr val="001A70"/>
                </a:solidFill>
                <a:latin typeface="Work Sans Light"/>
                <a:ea typeface="+mn-ea"/>
                <a:cs typeface="Work Sans Light"/>
              </a:defRPr>
            </a:lvl1pPr>
            <a:lvl2pPr marL="539750" indent="-184150" algn="l" defTabSz="914400" rtl="0" eaLnBrk="1" latinLnBrk="0" hangingPunct="1">
              <a:lnSpc>
                <a:spcPct val="90000"/>
              </a:lnSpc>
              <a:spcBef>
                <a:spcPts val="500"/>
              </a:spcBef>
              <a:buFont typeface="Arial"/>
              <a:buChar char="•"/>
              <a:tabLst/>
              <a:defRPr sz="1600" b="0" i="0" kern="1200" baseline="0">
                <a:solidFill>
                  <a:srgbClr val="001A70"/>
                </a:solidFill>
                <a:latin typeface="Work Sans Light"/>
                <a:ea typeface="+mn-ea"/>
                <a:cs typeface="Work Sans Light"/>
              </a:defRPr>
            </a:lvl2pPr>
            <a:lvl3pPr marL="898525" indent="-187325" algn="l" defTabSz="914400" rtl="0" eaLnBrk="1" latinLnBrk="0" hangingPunct="1">
              <a:lnSpc>
                <a:spcPct val="90000"/>
              </a:lnSpc>
              <a:spcBef>
                <a:spcPts val="500"/>
              </a:spcBef>
              <a:buFont typeface="Lucida Grande"/>
              <a:buChar char="-"/>
              <a:tabLst/>
              <a:defRPr sz="1400" b="0" i="0" kern="1200" baseline="0">
                <a:solidFill>
                  <a:srgbClr val="001A70"/>
                </a:solidFill>
                <a:latin typeface="Work Sans Light"/>
                <a:ea typeface="+mn-ea"/>
                <a:cs typeface="Work Sans Light"/>
              </a:defRPr>
            </a:lvl3pPr>
            <a:lvl4pPr marL="1257300" indent="-180975" algn="l" defTabSz="914400" rtl="0" eaLnBrk="1" latinLnBrk="0" hangingPunct="1">
              <a:lnSpc>
                <a:spcPct val="90000"/>
              </a:lnSpc>
              <a:spcBef>
                <a:spcPts val="500"/>
              </a:spcBef>
              <a:buFont typeface="Arial"/>
              <a:buChar char="•"/>
              <a:tabLst/>
              <a:defRPr sz="1400" b="0" i="0" kern="1200" baseline="0">
                <a:solidFill>
                  <a:srgbClr val="001A70"/>
                </a:solidFill>
                <a:latin typeface="Work Sans Light"/>
                <a:ea typeface="+mn-ea"/>
                <a:cs typeface="Work Sans Light"/>
              </a:defRPr>
            </a:lvl4pPr>
            <a:lvl5pPr marL="1616075" indent="-184150" algn="l" defTabSz="914400" rtl="0" eaLnBrk="1" latinLnBrk="0" hangingPunct="1">
              <a:lnSpc>
                <a:spcPct val="90000"/>
              </a:lnSpc>
              <a:spcBef>
                <a:spcPts val="500"/>
              </a:spcBef>
              <a:buFont typeface="Lucida Grande"/>
              <a:buChar char="-"/>
              <a:tabLst/>
              <a:defRPr sz="1200" b="0" i="0" kern="1200" baseline="0">
                <a:solidFill>
                  <a:srgbClr val="001A70"/>
                </a:solidFill>
                <a:latin typeface="Work Sans Light"/>
                <a:ea typeface="+mn-ea"/>
                <a:cs typeface="Work Sans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smtClean="0">
                <a:solidFill>
                  <a:schemeClr val="tx1"/>
                </a:solidFill>
              </a:rPr>
              <a:t>≈ 30% </a:t>
            </a:r>
            <a:r>
              <a:rPr lang="fr-FR" b="1" dirty="0" err="1" smtClean="0">
                <a:solidFill>
                  <a:schemeClr val="tx1"/>
                </a:solidFill>
              </a:rPr>
              <a:t>I</a:t>
            </a:r>
            <a:r>
              <a:rPr lang="fr-FR" b="1" baseline="-25000" dirty="0" err="1" smtClean="0">
                <a:solidFill>
                  <a:schemeClr val="tx1"/>
                </a:solidFill>
              </a:rPr>
              <a:t>init</a:t>
            </a:r>
            <a:endParaRPr lang="fr-FR" sz="1400" b="1" i="1" baseline="-25000" dirty="0">
              <a:solidFill>
                <a:schemeClr val="tx1"/>
              </a:solidFill>
            </a:endParaRPr>
          </a:p>
        </p:txBody>
      </p:sp>
      <p:sp>
        <p:nvSpPr>
          <p:cNvPr id="19" name="Espace réservé du texte 3"/>
          <p:cNvSpPr txBox="1">
            <a:spLocks/>
          </p:cNvSpPr>
          <p:nvPr/>
        </p:nvSpPr>
        <p:spPr>
          <a:xfrm>
            <a:off x="2183059" y="3989365"/>
            <a:ext cx="1528941" cy="42531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Police système"/>
              <a:buNone/>
              <a:tabLst/>
              <a:defRPr sz="1600" b="0" i="0" u="none" kern="1200" baseline="0">
                <a:solidFill>
                  <a:srgbClr val="001A70"/>
                </a:solidFill>
                <a:latin typeface="Work Sans Light"/>
                <a:ea typeface="+mn-ea"/>
                <a:cs typeface="Work Sans Light"/>
              </a:defRPr>
            </a:lvl1pPr>
            <a:lvl2pPr marL="539750" indent="-184150" algn="l" defTabSz="914400" rtl="0" eaLnBrk="1" latinLnBrk="0" hangingPunct="1">
              <a:lnSpc>
                <a:spcPct val="90000"/>
              </a:lnSpc>
              <a:spcBef>
                <a:spcPts val="500"/>
              </a:spcBef>
              <a:buFont typeface="Arial"/>
              <a:buChar char="•"/>
              <a:tabLst/>
              <a:defRPr sz="1600" b="0" i="0" kern="1200" baseline="0">
                <a:solidFill>
                  <a:srgbClr val="001A70"/>
                </a:solidFill>
                <a:latin typeface="Work Sans Light"/>
                <a:ea typeface="+mn-ea"/>
                <a:cs typeface="Work Sans Light"/>
              </a:defRPr>
            </a:lvl2pPr>
            <a:lvl3pPr marL="898525" indent="-187325" algn="l" defTabSz="914400" rtl="0" eaLnBrk="1" latinLnBrk="0" hangingPunct="1">
              <a:lnSpc>
                <a:spcPct val="90000"/>
              </a:lnSpc>
              <a:spcBef>
                <a:spcPts val="500"/>
              </a:spcBef>
              <a:buFont typeface="Lucida Grande"/>
              <a:buChar char="-"/>
              <a:tabLst/>
              <a:defRPr sz="1400" b="0" i="0" kern="1200" baseline="0">
                <a:solidFill>
                  <a:srgbClr val="001A70"/>
                </a:solidFill>
                <a:latin typeface="Work Sans Light"/>
                <a:ea typeface="+mn-ea"/>
                <a:cs typeface="Work Sans Light"/>
              </a:defRPr>
            </a:lvl3pPr>
            <a:lvl4pPr marL="1257300" indent="-180975" algn="l" defTabSz="914400" rtl="0" eaLnBrk="1" latinLnBrk="0" hangingPunct="1">
              <a:lnSpc>
                <a:spcPct val="90000"/>
              </a:lnSpc>
              <a:spcBef>
                <a:spcPts val="500"/>
              </a:spcBef>
              <a:buFont typeface="Arial"/>
              <a:buChar char="•"/>
              <a:tabLst/>
              <a:defRPr sz="1400" b="0" i="0" kern="1200" baseline="0">
                <a:solidFill>
                  <a:srgbClr val="001A70"/>
                </a:solidFill>
                <a:latin typeface="Work Sans Light"/>
                <a:ea typeface="+mn-ea"/>
                <a:cs typeface="Work Sans Light"/>
              </a:defRPr>
            </a:lvl4pPr>
            <a:lvl5pPr marL="1616075" indent="-184150" algn="l" defTabSz="914400" rtl="0" eaLnBrk="1" latinLnBrk="0" hangingPunct="1">
              <a:lnSpc>
                <a:spcPct val="90000"/>
              </a:lnSpc>
              <a:spcBef>
                <a:spcPts val="500"/>
              </a:spcBef>
              <a:buFont typeface="Lucida Grande"/>
              <a:buChar char="-"/>
              <a:tabLst/>
              <a:defRPr sz="1200" b="0" i="0" kern="1200" baseline="0">
                <a:solidFill>
                  <a:srgbClr val="001A70"/>
                </a:solidFill>
                <a:latin typeface="Work Sans Light"/>
                <a:ea typeface="+mn-ea"/>
                <a:cs typeface="Work Sans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smtClean="0">
                <a:solidFill>
                  <a:schemeClr val="tx1"/>
                </a:solidFill>
              </a:rPr>
              <a:t>30%U</a:t>
            </a:r>
            <a:r>
              <a:rPr lang="fr-FR" b="1" baseline="-25000" dirty="0" smtClean="0">
                <a:solidFill>
                  <a:schemeClr val="tx1"/>
                </a:solidFill>
              </a:rPr>
              <a:t>n</a:t>
            </a:r>
            <a:endParaRPr lang="fr-FR" sz="1400" b="1" i="1" baseline="-25000" dirty="0">
              <a:solidFill>
                <a:schemeClr val="tx1"/>
              </a:solidFill>
            </a:endParaRPr>
          </a:p>
        </p:txBody>
      </p:sp>
      <p:sp>
        <p:nvSpPr>
          <p:cNvPr id="21" name="Éclair 20"/>
          <p:cNvSpPr/>
          <p:nvPr/>
        </p:nvSpPr>
        <p:spPr>
          <a:xfrm>
            <a:off x="8156067" y="3358820"/>
            <a:ext cx="318137" cy="542925"/>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space réservé du texte 3"/>
          <p:cNvSpPr txBox="1">
            <a:spLocks/>
          </p:cNvSpPr>
          <p:nvPr/>
        </p:nvSpPr>
        <p:spPr>
          <a:xfrm>
            <a:off x="7924890" y="4079523"/>
            <a:ext cx="1528941" cy="42531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Police système"/>
              <a:buNone/>
              <a:tabLst/>
              <a:defRPr sz="1600" b="0" i="0" u="none" kern="1200" baseline="0">
                <a:solidFill>
                  <a:srgbClr val="001A70"/>
                </a:solidFill>
                <a:latin typeface="Work Sans Light"/>
                <a:ea typeface="+mn-ea"/>
                <a:cs typeface="Work Sans Light"/>
              </a:defRPr>
            </a:lvl1pPr>
            <a:lvl2pPr marL="539750" indent="-184150" algn="l" defTabSz="914400" rtl="0" eaLnBrk="1" latinLnBrk="0" hangingPunct="1">
              <a:lnSpc>
                <a:spcPct val="90000"/>
              </a:lnSpc>
              <a:spcBef>
                <a:spcPts val="500"/>
              </a:spcBef>
              <a:buFont typeface="Arial"/>
              <a:buChar char="•"/>
              <a:tabLst/>
              <a:defRPr sz="1600" b="0" i="0" kern="1200" baseline="0">
                <a:solidFill>
                  <a:srgbClr val="001A70"/>
                </a:solidFill>
                <a:latin typeface="Work Sans Light"/>
                <a:ea typeface="+mn-ea"/>
                <a:cs typeface="Work Sans Light"/>
              </a:defRPr>
            </a:lvl2pPr>
            <a:lvl3pPr marL="898525" indent="-187325" algn="l" defTabSz="914400" rtl="0" eaLnBrk="1" latinLnBrk="0" hangingPunct="1">
              <a:lnSpc>
                <a:spcPct val="90000"/>
              </a:lnSpc>
              <a:spcBef>
                <a:spcPts val="500"/>
              </a:spcBef>
              <a:buFont typeface="Lucida Grande"/>
              <a:buChar char="-"/>
              <a:tabLst/>
              <a:defRPr sz="1400" b="0" i="0" kern="1200" baseline="0">
                <a:solidFill>
                  <a:srgbClr val="001A70"/>
                </a:solidFill>
                <a:latin typeface="Work Sans Light"/>
                <a:ea typeface="+mn-ea"/>
                <a:cs typeface="Work Sans Light"/>
              </a:defRPr>
            </a:lvl3pPr>
            <a:lvl4pPr marL="1257300" indent="-180975" algn="l" defTabSz="914400" rtl="0" eaLnBrk="1" latinLnBrk="0" hangingPunct="1">
              <a:lnSpc>
                <a:spcPct val="90000"/>
              </a:lnSpc>
              <a:spcBef>
                <a:spcPts val="500"/>
              </a:spcBef>
              <a:buFont typeface="Arial"/>
              <a:buChar char="•"/>
              <a:tabLst/>
              <a:defRPr sz="1400" b="0" i="0" kern="1200" baseline="0">
                <a:solidFill>
                  <a:srgbClr val="001A70"/>
                </a:solidFill>
                <a:latin typeface="Work Sans Light"/>
                <a:ea typeface="+mn-ea"/>
                <a:cs typeface="Work Sans Light"/>
              </a:defRPr>
            </a:lvl4pPr>
            <a:lvl5pPr marL="1616075" indent="-184150" algn="l" defTabSz="914400" rtl="0" eaLnBrk="1" latinLnBrk="0" hangingPunct="1">
              <a:lnSpc>
                <a:spcPct val="90000"/>
              </a:lnSpc>
              <a:spcBef>
                <a:spcPts val="500"/>
              </a:spcBef>
              <a:buFont typeface="Lucida Grande"/>
              <a:buChar char="-"/>
              <a:tabLst/>
              <a:defRPr sz="1200" b="0" i="0" kern="1200" baseline="0">
                <a:solidFill>
                  <a:srgbClr val="001A70"/>
                </a:solidFill>
                <a:latin typeface="Work Sans Light"/>
                <a:ea typeface="+mn-ea"/>
                <a:cs typeface="Work Sans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smtClean="0">
                <a:solidFill>
                  <a:schemeClr val="tx1"/>
                </a:solidFill>
              </a:rPr>
              <a:t>30%U</a:t>
            </a:r>
            <a:r>
              <a:rPr lang="fr-FR" b="1" baseline="-25000" dirty="0" smtClean="0">
                <a:solidFill>
                  <a:schemeClr val="tx1"/>
                </a:solidFill>
              </a:rPr>
              <a:t>n</a:t>
            </a:r>
            <a:endParaRPr lang="fr-FR" sz="1400" b="1" i="1" baseline="-25000" dirty="0">
              <a:solidFill>
                <a:schemeClr val="tx1"/>
              </a:solidFill>
            </a:endParaRPr>
          </a:p>
        </p:txBody>
      </p:sp>
      <p:sp>
        <p:nvSpPr>
          <p:cNvPr id="23" name="Espace réservé du texte 3"/>
          <p:cNvSpPr txBox="1">
            <a:spLocks/>
          </p:cNvSpPr>
          <p:nvPr/>
        </p:nvSpPr>
        <p:spPr>
          <a:xfrm>
            <a:off x="6370192" y="3163795"/>
            <a:ext cx="1528941" cy="42531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Police système"/>
              <a:buNone/>
              <a:tabLst/>
              <a:defRPr sz="1600" b="0" i="0" u="none" kern="1200" baseline="0">
                <a:solidFill>
                  <a:srgbClr val="001A70"/>
                </a:solidFill>
                <a:latin typeface="Work Sans Light"/>
                <a:ea typeface="+mn-ea"/>
                <a:cs typeface="Work Sans Light"/>
              </a:defRPr>
            </a:lvl1pPr>
            <a:lvl2pPr marL="539750" indent="-184150" algn="l" defTabSz="914400" rtl="0" eaLnBrk="1" latinLnBrk="0" hangingPunct="1">
              <a:lnSpc>
                <a:spcPct val="90000"/>
              </a:lnSpc>
              <a:spcBef>
                <a:spcPts val="500"/>
              </a:spcBef>
              <a:buFont typeface="Arial"/>
              <a:buChar char="•"/>
              <a:tabLst/>
              <a:defRPr sz="1600" b="0" i="0" kern="1200" baseline="0">
                <a:solidFill>
                  <a:srgbClr val="001A70"/>
                </a:solidFill>
                <a:latin typeface="Work Sans Light"/>
                <a:ea typeface="+mn-ea"/>
                <a:cs typeface="Work Sans Light"/>
              </a:defRPr>
            </a:lvl2pPr>
            <a:lvl3pPr marL="898525" indent="-187325" algn="l" defTabSz="914400" rtl="0" eaLnBrk="1" latinLnBrk="0" hangingPunct="1">
              <a:lnSpc>
                <a:spcPct val="90000"/>
              </a:lnSpc>
              <a:spcBef>
                <a:spcPts val="500"/>
              </a:spcBef>
              <a:buFont typeface="Lucida Grande"/>
              <a:buChar char="-"/>
              <a:tabLst/>
              <a:defRPr sz="1400" b="0" i="0" kern="1200" baseline="0">
                <a:solidFill>
                  <a:srgbClr val="001A70"/>
                </a:solidFill>
                <a:latin typeface="Work Sans Light"/>
                <a:ea typeface="+mn-ea"/>
                <a:cs typeface="Work Sans Light"/>
              </a:defRPr>
            </a:lvl3pPr>
            <a:lvl4pPr marL="1257300" indent="-180975" algn="l" defTabSz="914400" rtl="0" eaLnBrk="1" latinLnBrk="0" hangingPunct="1">
              <a:lnSpc>
                <a:spcPct val="90000"/>
              </a:lnSpc>
              <a:spcBef>
                <a:spcPts val="500"/>
              </a:spcBef>
              <a:buFont typeface="Arial"/>
              <a:buChar char="•"/>
              <a:tabLst/>
              <a:defRPr sz="1400" b="0" i="0" kern="1200" baseline="0">
                <a:solidFill>
                  <a:srgbClr val="001A70"/>
                </a:solidFill>
                <a:latin typeface="Work Sans Light"/>
                <a:ea typeface="+mn-ea"/>
                <a:cs typeface="Work Sans Light"/>
              </a:defRPr>
            </a:lvl4pPr>
            <a:lvl5pPr marL="1616075" indent="-184150" algn="l" defTabSz="914400" rtl="0" eaLnBrk="1" latinLnBrk="0" hangingPunct="1">
              <a:lnSpc>
                <a:spcPct val="90000"/>
              </a:lnSpc>
              <a:spcBef>
                <a:spcPts val="500"/>
              </a:spcBef>
              <a:buFont typeface="Lucida Grande"/>
              <a:buChar char="-"/>
              <a:tabLst/>
              <a:defRPr sz="1200" b="0" i="0" kern="1200" baseline="0">
                <a:solidFill>
                  <a:srgbClr val="001A70"/>
                </a:solidFill>
                <a:latin typeface="Work Sans Light"/>
                <a:ea typeface="+mn-ea"/>
                <a:cs typeface="Work Sans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smtClean="0">
                <a:solidFill>
                  <a:schemeClr val="tx1"/>
                </a:solidFill>
              </a:rPr>
              <a:t>Tension PDL</a:t>
            </a:r>
            <a:endParaRPr lang="fr-FR" sz="1400" b="1" i="1" dirty="0">
              <a:solidFill>
                <a:schemeClr val="tx1"/>
              </a:solidFill>
            </a:endParaRPr>
          </a:p>
        </p:txBody>
      </p:sp>
      <p:sp>
        <p:nvSpPr>
          <p:cNvPr id="24" name="Espace réservé du texte 3"/>
          <p:cNvSpPr txBox="1">
            <a:spLocks/>
          </p:cNvSpPr>
          <p:nvPr/>
        </p:nvSpPr>
        <p:spPr>
          <a:xfrm>
            <a:off x="6370191" y="5094602"/>
            <a:ext cx="1528941" cy="42531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Police système"/>
              <a:buNone/>
              <a:tabLst/>
              <a:defRPr sz="1600" b="0" i="0" u="none" kern="1200" baseline="0">
                <a:solidFill>
                  <a:srgbClr val="001A70"/>
                </a:solidFill>
                <a:latin typeface="Work Sans Light"/>
                <a:ea typeface="+mn-ea"/>
                <a:cs typeface="Work Sans Light"/>
              </a:defRPr>
            </a:lvl1pPr>
            <a:lvl2pPr marL="539750" indent="-184150" algn="l" defTabSz="914400" rtl="0" eaLnBrk="1" latinLnBrk="0" hangingPunct="1">
              <a:lnSpc>
                <a:spcPct val="90000"/>
              </a:lnSpc>
              <a:spcBef>
                <a:spcPts val="500"/>
              </a:spcBef>
              <a:buFont typeface="Arial"/>
              <a:buChar char="•"/>
              <a:tabLst/>
              <a:defRPr sz="1600" b="0" i="0" kern="1200" baseline="0">
                <a:solidFill>
                  <a:srgbClr val="001A70"/>
                </a:solidFill>
                <a:latin typeface="Work Sans Light"/>
                <a:ea typeface="+mn-ea"/>
                <a:cs typeface="Work Sans Light"/>
              </a:defRPr>
            </a:lvl2pPr>
            <a:lvl3pPr marL="898525" indent="-187325" algn="l" defTabSz="914400" rtl="0" eaLnBrk="1" latinLnBrk="0" hangingPunct="1">
              <a:lnSpc>
                <a:spcPct val="90000"/>
              </a:lnSpc>
              <a:spcBef>
                <a:spcPts val="500"/>
              </a:spcBef>
              <a:buFont typeface="Lucida Grande"/>
              <a:buChar char="-"/>
              <a:tabLst/>
              <a:defRPr sz="1400" b="0" i="0" kern="1200" baseline="0">
                <a:solidFill>
                  <a:srgbClr val="001A70"/>
                </a:solidFill>
                <a:latin typeface="Work Sans Light"/>
                <a:ea typeface="+mn-ea"/>
                <a:cs typeface="Work Sans Light"/>
              </a:defRPr>
            </a:lvl3pPr>
            <a:lvl4pPr marL="1257300" indent="-180975" algn="l" defTabSz="914400" rtl="0" eaLnBrk="1" latinLnBrk="0" hangingPunct="1">
              <a:lnSpc>
                <a:spcPct val="90000"/>
              </a:lnSpc>
              <a:spcBef>
                <a:spcPts val="500"/>
              </a:spcBef>
              <a:buFont typeface="Arial"/>
              <a:buChar char="•"/>
              <a:tabLst/>
              <a:defRPr sz="1400" b="0" i="0" kern="1200" baseline="0">
                <a:solidFill>
                  <a:srgbClr val="001A70"/>
                </a:solidFill>
                <a:latin typeface="Work Sans Light"/>
                <a:ea typeface="+mn-ea"/>
                <a:cs typeface="Work Sans Light"/>
              </a:defRPr>
            </a:lvl4pPr>
            <a:lvl5pPr marL="1616075" indent="-184150" algn="l" defTabSz="914400" rtl="0" eaLnBrk="1" latinLnBrk="0" hangingPunct="1">
              <a:lnSpc>
                <a:spcPct val="90000"/>
              </a:lnSpc>
              <a:spcBef>
                <a:spcPts val="500"/>
              </a:spcBef>
              <a:buFont typeface="Lucida Grande"/>
              <a:buChar char="-"/>
              <a:tabLst/>
              <a:defRPr sz="1200" b="0" i="0" kern="1200" baseline="0">
                <a:solidFill>
                  <a:srgbClr val="001A70"/>
                </a:solidFill>
                <a:latin typeface="Work Sans Light"/>
                <a:ea typeface="+mn-ea"/>
                <a:cs typeface="Work Sans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b="1" dirty="0" smtClean="0">
                <a:solidFill>
                  <a:schemeClr val="tx1"/>
                </a:solidFill>
              </a:rPr>
              <a:t>Courant PDL</a:t>
            </a:r>
            <a:endParaRPr lang="fr-FR" sz="1400" b="1" i="1" dirty="0">
              <a:solidFill>
                <a:schemeClr val="tx1"/>
              </a:solidFill>
            </a:endParaRPr>
          </a:p>
        </p:txBody>
      </p:sp>
      <p:sp>
        <p:nvSpPr>
          <p:cNvPr id="25" name="Éclair 24"/>
          <p:cNvSpPr/>
          <p:nvPr/>
        </p:nvSpPr>
        <p:spPr>
          <a:xfrm>
            <a:off x="2305225" y="3317643"/>
            <a:ext cx="318137" cy="542925"/>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931454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marL="0" indent="0">
              <a:buNone/>
            </a:pPr>
            <a:r>
              <a:rPr lang="fr-FR" dirty="0"/>
              <a:t>Suivi de performance des </a:t>
            </a:r>
            <a:r>
              <a:rPr lang="fr-FR" dirty="0" smtClean="0"/>
              <a:t>installations : la suite</a:t>
            </a:r>
            <a:endParaRPr lang="fr-FR" dirty="0"/>
          </a:p>
        </p:txBody>
      </p:sp>
      <p:sp>
        <p:nvSpPr>
          <p:cNvPr id="3" name="Espace réservé du texte 2"/>
          <p:cNvSpPr>
            <a:spLocks noGrp="1"/>
          </p:cNvSpPr>
          <p:nvPr>
            <p:ph type="body" sz="quarter" idx="11"/>
          </p:nvPr>
        </p:nvSpPr>
        <p:spPr>
          <a:xfrm>
            <a:off x="540913" y="1371600"/>
            <a:ext cx="11140225" cy="4939048"/>
          </a:xfrm>
        </p:spPr>
        <p:txBody>
          <a:bodyPr>
            <a:normAutofit/>
          </a:bodyPr>
          <a:lstStyle/>
          <a:p>
            <a:r>
              <a:rPr lang="fr-FR" dirty="0"/>
              <a:t>SEI </a:t>
            </a:r>
            <a:r>
              <a:rPr lang="fr-FR" dirty="0" smtClean="0"/>
              <a:t>se positionnera d’ici fin 2021 sur l’industrialisation de la procédure de test au niveau des Postes Source</a:t>
            </a:r>
          </a:p>
          <a:p>
            <a:r>
              <a:rPr lang="fr-FR" dirty="0" smtClean="0"/>
              <a:t>SEI étudie la possibilité de réaliser ponctuellement en 2021 des tests de creux de tension</a:t>
            </a:r>
          </a:p>
          <a:p>
            <a:r>
              <a:rPr lang="fr-FR" dirty="0" smtClean="0"/>
              <a:t>SEI proposera une concertation à l’automne 2021 pour préciser les suites à donner en cas de détection de non-conformité via les essais ponctuels ou l’E-monitoring : </a:t>
            </a:r>
          </a:p>
          <a:p>
            <a:pPr lvl="1"/>
            <a:r>
              <a:rPr lang="fr-FR" dirty="0" smtClean="0"/>
              <a:t>Délai maximum pour remise en conformité </a:t>
            </a:r>
          </a:p>
          <a:p>
            <a:pPr lvl="1"/>
            <a:r>
              <a:rPr lang="fr-FR" dirty="0" smtClean="0"/>
              <a:t>Modalité de prise en charge des essais de vérification (prestation au catalogue)</a:t>
            </a:r>
          </a:p>
          <a:p>
            <a:pPr lvl="1"/>
            <a:r>
              <a:rPr lang="fr-FR" dirty="0" smtClean="0"/>
              <a:t>Conséquences  d’une éventuelle non remise en conformité</a:t>
            </a:r>
          </a:p>
          <a:p>
            <a:pPr lvl="1"/>
            <a:r>
              <a:rPr lang="fr-FR" dirty="0" smtClean="0"/>
              <a:t>Adaptation éventuelle du cadre contractuel</a:t>
            </a:r>
            <a:r>
              <a:rPr lang="fr-FR" dirty="0" smtClean="0">
                <a:solidFill>
                  <a:srgbClr val="FF0000"/>
                </a:solidFill>
              </a:rPr>
              <a:t> </a:t>
            </a:r>
            <a:endParaRPr lang="fr-FR" dirty="0">
              <a:solidFill>
                <a:srgbClr val="FF0000"/>
              </a:solidFill>
            </a:endParaRPr>
          </a:p>
        </p:txBody>
      </p:sp>
    </p:spTree>
    <p:extLst>
      <p:ext uri="{BB962C8B-B14F-4D97-AF65-F5344CB8AC3E}">
        <p14:creationId xmlns:p14="http://schemas.microsoft.com/office/powerpoint/2010/main" val="1390940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pPr marL="0" indent="0">
              <a:buNone/>
            </a:pPr>
            <a:r>
              <a:rPr lang="fr-FR" dirty="0" smtClean="0"/>
              <a:t>3. </a:t>
            </a:r>
            <a:r>
              <a:rPr lang="fr-FR" dirty="0" err="1" smtClean="0"/>
              <a:t>PV+Stockage</a:t>
            </a:r>
            <a:r>
              <a:rPr lang="fr-FR" dirty="0" smtClean="0"/>
              <a:t> </a:t>
            </a:r>
            <a:r>
              <a:rPr lang="fr-FR" dirty="0" smtClean="0"/>
              <a:t>: gestion des coupures </a:t>
            </a:r>
            <a:r>
              <a:rPr lang="fr-FR" dirty="0" smtClean="0"/>
              <a:t>réseau (1/2)</a:t>
            </a:r>
            <a:endParaRPr lang="fr-FR" dirty="0"/>
          </a:p>
        </p:txBody>
      </p:sp>
      <p:sp>
        <p:nvSpPr>
          <p:cNvPr id="2" name="Espace réservé du numéro de diapositive 1">
            <a:extLst>
              <a:ext uri="{FF2B5EF4-FFF2-40B4-BE49-F238E27FC236}">
                <a16:creationId xmlns="" xmlns:a16="http://schemas.microsoft.com/office/drawing/2014/main" id="{A2C2BE4E-9BD0-4B41-BE8A-7BDCB7CB1121}"/>
              </a:ext>
            </a:extLst>
          </p:cNvPr>
          <p:cNvSpPr>
            <a:spLocks noGrp="1"/>
          </p:cNvSpPr>
          <p:nvPr>
            <p:ph type="sldNum" sz="quarter" idx="10"/>
          </p:nvPr>
        </p:nvSpPr>
        <p:spPr/>
        <p:txBody>
          <a:bodyPr/>
          <a:lstStyle/>
          <a:p>
            <a:fld id="{2EE3DB67-EEC3-864F-AA9B-084794469228}" type="slidenum">
              <a:rPr lang="fr-FR" smtClean="0">
                <a:solidFill>
                  <a:prstClr val="black">
                    <a:tint val="75000"/>
                  </a:prstClr>
                </a:solidFill>
              </a:rPr>
              <a:pPr/>
              <a:t>17</a:t>
            </a:fld>
            <a:endParaRPr lang="fr-FR" dirty="0">
              <a:solidFill>
                <a:prstClr val="black">
                  <a:tint val="75000"/>
                </a:prstClr>
              </a:solidFill>
            </a:endParaRPr>
          </a:p>
        </p:txBody>
      </p:sp>
      <p:sp>
        <p:nvSpPr>
          <p:cNvPr id="6" name="Espace réservé du texte 5"/>
          <p:cNvSpPr>
            <a:spLocks noGrp="1"/>
          </p:cNvSpPr>
          <p:nvPr>
            <p:ph type="body" sz="quarter" idx="11"/>
          </p:nvPr>
        </p:nvSpPr>
        <p:spPr/>
        <p:txBody>
          <a:bodyPr>
            <a:noAutofit/>
          </a:bodyPr>
          <a:lstStyle/>
          <a:p>
            <a:r>
              <a:rPr lang="fr-FR" sz="2000" b="1" dirty="0" smtClean="0"/>
              <a:t>Contexte</a:t>
            </a:r>
            <a:endParaRPr lang="fr-FR" sz="2000" dirty="0"/>
          </a:p>
          <a:p>
            <a:r>
              <a:rPr lang="fr-FR" sz="2000" dirty="0" smtClean="0"/>
              <a:t>Dans le cadre de certains contrats issus d’appels d’offres, les producteurs communiquent des prévisions de production à EDF SEI avec un impact potentiellement significatif sur la rémunération.</a:t>
            </a:r>
          </a:p>
          <a:p>
            <a:r>
              <a:rPr lang="fr-FR" sz="2000" dirty="0" smtClean="0"/>
              <a:t>En cas de coupure réseau, non causée par le producteur, ce dernier se retrouve dans l‘impossibilité de produire et ses prévisions deviennent erronées. </a:t>
            </a:r>
          </a:p>
          <a:p>
            <a:r>
              <a:rPr lang="fr-FR" sz="2000" dirty="0" smtClean="0"/>
              <a:t>Une prise en charge simplifiée de ces événements dans le traitement opérationnel du paiement est nécessaire afin de masquer les pénalités causées par les interruptions réseau.</a:t>
            </a:r>
          </a:p>
          <a:p>
            <a:endParaRPr lang="fr-FR" sz="2000" dirty="0"/>
          </a:p>
          <a:p>
            <a:r>
              <a:rPr lang="fr-FR" sz="2000" b="1" dirty="0" smtClean="0"/>
              <a:t>Principe retenu</a:t>
            </a:r>
          </a:p>
          <a:p>
            <a:r>
              <a:rPr lang="fr-FR" sz="2000" dirty="0" smtClean="0"/>
              <a:t>Annulation des pénalités contractuelles à partir de l’événement réseau et jusqu’à la fin de la journée.</a:t>
            </a:r>
            <a:endParaRPr lang="fr-FR" sz="2000" dirty="0"/>
          </a:p>
        </p:txBody>
      </p:sp>
    </p:spTree>
    <p:extLst>
      <p:ext uri="{BB962C8B-B14F-4D97-AF65-F5344CB8AC3E}">
        <p14:creationId xmlns:p14="http://schemas.microsoft.com/office/powerpoint/2010/main" val="38360993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pPr marL="0" indent="0">
              <a:buNone/>
            </a:pPr>
            <a:r>
              <a:rPr lang="fr-FR" dirty="0" smtClean="0"/>
              <a:t>3. </a:t>
            </a:r>
            <a:r>
              <a:rPr lang="fr-FR" dirty="0" err="1" smtClean="0"/>
              <a:t>PV+Stockage</a:t>
            </a:r>
            <a:r>
              <a:rPr lang="fr-FR" dirty="0" smtClean="0"/>
              <a:t> </a:t>
            </a:r>
            <a:r>
              <a:rPr lang="fr-FR" dirty="0" smtClean="0"/>
              <a:t>: gestion des coupures </a:t>
            </a:r>
            <a:r>
              <a:rPr lang="fr-FR" dirty="0" smtClean="0"/>
              <a:t>réseau (2/2)</a:t>
            </a:r>
            <a:endParaRPr lang="fr-FR" dirty="0"/>
          </a:p>
        </p:txBody>
      </p:sp>
      <p:sp>
        <p:nvSpPr>
          <p:cNvPr id="2" name="Espace réservé du numéro de diapositive 1">
            <a:extLst>
              <a:ext uri="{FF2B5EF4-FFF2-40B4-BE49-F238E27FC236}">
                <a16:creationId xmlns="" xmlns:a16="http://schemas.microsoft.com/office/drawing/2014/main" id="{A2C2BE4E-9BD0-4B41-BE8A-7BDCB7CB1121}"/>
              </a:ext>
            </a:extLst>
          </p:cNvPr>
          <p:cNvSpPr>
            <a:spLocks noGrp="1"/>
          </p:cNvSpPr>
          <p:nvPr>
            <p:ph type="sldNum" sz="quarter" idx="10"/>
          </p:nvPr>
        </p:nvSpPr>
        <p:spPr/>
        <p:txBody>
          <a:bodyPr/>
          <a:lstStyle/>
          <a:p>
            <a:fld id="{2EE3DB67-EEC3-864F-AA9B-084794469228}" type="slidenum">
              <a:rPr lang="fr-FR" smtClean="0">
                <a:solidFill>
                  <a:prstClr val="black">
                    <a:tint val="75000"/>
                  </a:prstClr>
                </a:solidFill>
              </a:rPr>
              <a:pPr/>
              <a:t>18</a:t>
            </a:fld>
            <a:endParaRPr lang="fr-FR" dirty="0">
              <a:solidFill>
                <a:prstClr val="black">
                  <a:tint val="75000"/>
                </a:prstClr>
              </a:solidFill>
            </a:endParaRPr>
          </a:p>
        </p:txBody>
      </p:sp>
      <p:sp>
        <p:nvSpPr>
          <p:cNvPr id="6" name="Espace réservé du texte 5"/>
          <p:cNvSpPr>
            <a:spLocks noGrp="1"/>
          </p:cNvSpPr>
          <p:nvPr>
            <p:ph type="body" sz="quarter" idx="11"/>
          </p:nvPr>
        </p:nvSpPr>
        <p:spPr/>
        <p:txBody>
          <a:bodyPr>
            <a:noAutofit/>
          </a:bodyPr>
          <a:lstStyle/>
          <a:p>
            <a:r>
              <a:rPr lang="fr-FR" sz="2000" b="1" dirty="0" smtClean="0"/>
              <a:t>Périmètre des coupures considérées</a:t>
            </a:r>
            <a:endParaRPr lang="fr-FR" sz="2000" dirty="0"/>
          </a:p>
          <a:p>
            <a:r>
              <a:rPr lang="fr-FR" sz="2000" dirty="0" smtClean="0"/>
              <a:t>En cas d’incident réseau, le fonctionnement des protections du départ HTA de l’installation servira de référentiel pour EDF SEI.</a:t>
            </a:r>
          </a:p>
          <a:p>
            <a:r>
              <a:rPr lang="fr-FR" sz="2000" dirty="0" smtClean="0"/>
              <a:t>Le 1</a:t>
            </a:r>
            <a:r>
              <a:rPr lang="fr-FR" sz="2000" baseline="30000" dirty="0" smtClean="0"/>
              <a:t>er</a:t>
            </a:r>
            <a:r>
              <a:rPr lang="fr-FR" sz="2000" dirty="0" smtClean="0"/>
              <a:t> cycle de </a:t>
            </a:r>
            <a:r>
              <a:rPr lang="fr-FR" sz="2000" dirty="0" err="1" smtClean="0"/>
              <a:t>réenclenchement</a:t>
            </a:r>
            <a:r>
              <a:rPr lang="fr-FR" sz="2000" dirty="0" smtClean="0"/>
              <a:t>, dit « rapide » (quelques dizaines de ms), ne sera pas considéré comme une coupure.</a:t>
            </a:r>
          </a:p>
          <a:p>
            <a:endParaRPr lang="fr-FR" sz="2000" dirty="0"/>
          </a:p>
          <a:p>
            <a:r>
              <a:rPr lang="fr-FR" sz="2000" b="1" dirty="0" smtClean="0"/>
              <a:t>Traitement des interruptions programmées (coupures pour travaux)</a:t>
            </a:r>
          </a:p>
          <a:p>
            <a:r>
              <a:rPr lang="fr-FR" sz="2000" dirty="0"/>
              <a:t>Le producteur doit prendre en compte les avis de coupures programmées qu’il reçoit dans ses annonces et </a:t>
            </a:r>
            <a:r>
              <a:rPr lang="fr-FR" sz="2000" dirty="0" err="1"/>
              <a:t>reprévisions</a:t>
            </a:r>
            <a:r>
              <a:rPr lang="fr-FR" sz="2000" dirty="0"/>
              <a:t>. Si l’indisponibilité réelle du réseau est incluse dans la période de coupure prévisionnelle donnée par SEI, aucune annulation de pénalité n’aura lieu. En revanche, s’il y a débordement de la coupure en dehors (avant ou après) de la plage communiquée, les pénalités sont annulées jusqu’à la fin de la journée.</a:t>
            </a:r>
          </a:p>
        </p:txBody>
      </p:sp>
    </p:spTree>
    <p:extLst>
      <p:ext uri="{BB962C8B-B14F-4D97-AF65-F5344CB8AC3E}">
        <p14:creationId xmlns:p14="http://schemas.microsoft.com/office/powerpoint/2010/main" val="25174670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4779" y="331358"/>
            <a:ext cx="8353425" cy="850106"/>
          </a:xfrm>
        </p:spPr>
        <p:txBody>
          <a:bodyPr/>
          <a:lstStyle/>
          <a:p>
            <a:r>
              <a:rPr lang="fr-FR" dirty="0" smtClean="0"/>
              <a:t>4 - Compteurs 1 minute</a:t>
            </a:r>
            <a:endParaRPr lang="fr-FR" dirty="0"/>
          </a:p>
        </p:txBody>
      </p:sp>
      <p:sp>
        <p:nvSpPr>
          <p:cNvPr id="3" name="Espace réservé du pied de page 2"/>
          <p:cNvSpPr>
            <a:spLocks noGrp="1"/>
          </p:cNvSpPr>
          <p:nvPr>
            <p:ph type="ftr" sz="quarter" idx="10"/>
          </p:nvPr>
        </p:nvSpPr>
        <p:spPr/>
        <p:txBody>
          <a:bodyPr/>
          <a:lstStyle/>
          <a:p>
            <a:r>
              <a:rPr lang="de-DE" smtClean="0"/>
              <a:t>EDF SEI - CCP du 17/11/2020</a:t>
            </a:r>
            <a:endParaRPr lang="fr-FR"/>
          </a:p>
        </p:txBody>
      </p:sp>
      <p:sp>
        <p:nvSpPr>
          <p:cNvPr id="4" name="Espace réservé du texte 3"/>
          <p:cNvSpPr>
            <a:spLocks noGrp="1"/>
          </p:cNvSpPr>
          <p:nvPr>
            <p:ph type="body" sz="quarter" idx="11"/>
          </p:nvPr>
        </p:nvSpPr>
        <p:spPr>
          <a:xfrm>
            <a:off x="479377" y="1182763"/>
            <a:ext cx="9793338" cy="4910063"/>
          </a:xfrm>
        </p:spPr>
        <p:txBody>
          <a:bodyPr/>
          <a:lstStyle/>
          <a:p>
            <a:pPr marL="0" indent="0">
              <a:buNone/>
            </a:pPr>
            <a:r>
              <a:rPr lang="fr-FR" cap="none" dirty="0" smtClean="0"/>
              <a:t>Les périodes 2 et 3 des AO PV + S 2019, ont supprimé le pas de temps 1 minute pour le contrôle des courbes de charge</a:t>
            </a:r>
          </a:p>
          <a:p>
            <a:pPr marL="0" indent="0">
              <a:buNone/>
            </a:pPr>
            <a:r>
              <a:rPr lang="fr-FR" cap="none" dirty="0" smtClean="0"/>
              <a:t>La DGEC et EDF étudient la possibilité de modifier rétroactivement le cahier des charges de la première période. </a:t>
            </a:r>
          </a:p>
          <a:p>
            <a:pPr marL="0" indent="0">
              <a:buNone/>
            </a:pPr>
            <a:r>
              <a:rPr lang="fr-FR" cap="none" dirty="0" smtClean="0"/>
              <a:t>Certains raccordement pourraient donc se faire sans ces compteurs 1 minutes. En attente de la formalisation du ministère</a:t>
            </a:r>
          </a:p>
          <a:p>
            <a:pPr marL="0" indent="0">
              <a:buNone/>
            </a:pPr>
            <a:r>
              <a:rPr lang="fr-FR" cap="none" dirty="0" smtClean="0"/>
              <a:t>Pour les installations soumises aujourd’hui à des contrôles sur ce pas de temps :</a:t>
            </a:r>
          </a:p>
          <a:p>
            <a:pPr marL="285750" indent="-285750">
              <a:buFontTx/>
              <a:buChar char="-"/>
            </a:pPr>
            <a:r>
              <a:rPr lang="fr-FR" cap="none" dirty="0"/>
              <a:t>Les compteurs d’EDF ont été qualifiés </a:t>
            </a:r>
            <a:r>
              <a:rPr lang="fr-FR" cap="none" dirty="0" err="1" smtClean="0"/>
              <a:t>métrologiquement</a:t>
            </a:r>
            <a:endParaRPr lang="fr-FR" cap="none" dirty="0" smtClean="0"/>
          </a:p>
          <a:p>
            <a:pPr marL="285750" indent="-285750">
              <a:buFontTx/>
              <a:buChar char="-"/>
            </a:pPr>
            <a:r>
              <a:rPr lang="fr-FR" cap="none" dirty="0"/>
              <a:t>Exceptionnellement, les données sur une minute comportent 61 secondes, </a:t>
            </a:r>
          </a:p>
          <a:p>
            <a:pPr marL="286975" lvl="1" indent="-285750">
              <a:buFontTx/>
              <a:buChar char="-"/>
            </a:pPr>
            <a:r>
              <a:rPr lang="fr-FR" cap="none" dirty="0"/>
              <a:t>- soit un écart de 1,6% pour un fonctionnement à PMAX</a:t>
            </a:r>
          </a:p>
          <a:p>
            <a:pPr marL="286975" lvl="1" indent="-285750">
              <a:buFontTx/>
              <a:buChar char="-"/>
            </a:pPr>
            <a:r>
              <a:rPr lang="fr-FR" cap="none" dirty="0"/>
              <a:t>- inférieur donc à la plupart des </a:t>
            </a:r>
            <a:r>
              <a:rPr lang="fr-FR" cap="none" dirty="0" smtClean="0"/>
              <a:t>tolérances</a:t>
            </a:r>
          </a:p>
          <a:p>
            <a:pPr marL="285750" indent="-285750">
              <a:buFontTx/>
              <a:buChar char="-"/>
            </a:pPr>
            <a:r>
              <a:rPr lang="fr-FR" cap="none" dirty="0" smtClean="0"/>
              <a:t>En l’absence de preuve de dysfonctionnement des compteurs d’EDF et d’accord explicite d’EDF, ce sont bien les données de ces compteurs qui doivent servir de référence à la facturation</a:t>
            </a:r>
          </a:p>
          <a:p>
            <a:pPr marL="286975" lvl="1" indent="-285750">
              <a:buFontTx/>
              <a:buChar char="-"/>
            </a:pPr>
            <a:endParaRPr lang="fr-FR" cap="none" dirty="0"/>
          </a:p>
          <a:p>
            <a:pPr marL="1225" lvl="1"/>
            <a:r>
              <a:rPr lang="fr-FR" cap="none" dirty="0" smtClean="0"/>
              <a:t>Nous rappelons que les tolérances sont destinées à absorber les aléas et les imprécisions de mesures. Elles n’ont pas vocation à être utilisées pour une optimisation économique. Il n’est donc pas étudié d’ajout de tolérance à la tolérance.</a:t>
            </a:r>
          </a:p>
        </p:txBody>
      </p:sp>
    </p:spTree>
    <p:extLst>
      <p:ext uri="{BB962C8B-B14F-4D97-AF65-F5344CB8AC3E}">
        <p14:creationId xmlns:p14="http://schemas.microsoft.com/office/powerpoint/2010/main" val="35816443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12712" y="404664"/>
            <a:ext cx="8353425" cy="850106"/>
          </a:xfrm>
        </p:spPr>
        <p:txBody>
          <a:bodyPr/>
          <a:lstStyle/>
          <a:p>
            <a:r>
              <a:rPr lang="fr-FR" dirty="0" smtClean="0"/>
              <a:t>Ordre du jour</a:t>
            </a:r>
            <a:endParaRPr lang="fr-FR" dirty="0"/>
          </a:p>
        </p:txBody>
      </p:sp>
      <p:sp>
        <p:nvSpPr>
          <p:cNvPr id="4" name="Espace réservé du texte 3"/>
          <p:cNvSpPr>
            <a:spLocks noGrp="1"/>
          </p:cNvSpPr>
          <p:nvPr>
            <p:ph type="body" sz="quarter" idx="11"/>
          </p:nvPr>
        </p:nvSpPr>
        <p:spPr>
          <a:xfrm>
            <a:off x="1912712" y="1222248"/>
            <a:ext cx="8353425" cy="4032250"/>
          </a:xfrm>
        </p:spPr>
        <p:txBody>
          <a:bodyPr/>
          <a:lstStyle/>
          <a:p>
            <a:r>
              <a:rPr lang="fr-FR" dirty="0" smtClean="0"/>
              <a:t>Cahier des charges des </a:t>
            </a:r>
            <a:r>
              <a:rPr lang="fr-FR" dirty="0" err="1" smtClean="0"/>
              <a:t>Spec</a:t>
            </a:r>
            <a:r>
              <a:rPr lang="fr-FR" dirty="0" smtClean="0"/>
              <a:t>. Des postes métalliques</a:t>
            </a:r>
          </a:p>
          <a:p>
            <a:r>
              <a:rPr lang="fr-FR" dirty="0" smtClean="0"/>
              <a:t>Essais de tenue aux creux de tension</a:t>
            </a:r>
            <a:endParaRPr lang="fr-FR" dirty="0" smtClean="0"/>
          </a:p>
          <a:p>
            <a:r>
              <a:rPr lang="fr-FR" dirty="0" smtClean="0"/>
              <a:t>Modalités opérationnelles de dispense de pénalités après coupures</a:t>
            </a:r>
            <a:endParaRPr lang="fr-FR" dirty="0" smtClean="0"/>
          </a:p>
          <a:p>
            <a:r>
              <a:rPr lang="fr-FR" dirty="0" smtClean="0"/>
              <a:t>Comptage 1 minute pour les AO 2019</a:t>
            </a:r>
            <a:endParaRPr lang="fr-FR" dirty="0" smtClean="0"/>
          </a:p>
          <a:p>
            <a:r>
              <a:rPr lang="fr-FR" dirty="0" smtClean="0"/>
              <a:t>Points divers</a:t>
            </a:r>
          </a:p>
          <a:p>
            <a:pPr lvl="1"/>
            <a:r>
              <a:rPr lang="fr-FR" dirty="0" smtClean="0"/>
              <a:t>E13-E21</a:t>
            </a:r>
          </a:p>
          <a:p>
            <a:pPr lvl="1"/>
            <a:r>
              <a:rPr lang="fr-FR" dirty="0" smtClean="0"/>
              <a:t>S17-S21</a:t>
            </a:r>
          </a:p>
          <a:p>
            <a:pPr lvl="1"/>
            <a:r>
              <a:rPr lang="fr-FR" dirty="0" smtClean="0"/>
              <a:t>S06-S10</a:t>
            </a:r>
          </a:p>
          <a:p>
            <a:pPr lvl="1"/>
            <a:r>
              <a:rPr lang="fr-FR" dirty="0" smtClean="0"/>
              <a:t>…</a:t>
            </a:r>
            <a:endParaRPr lang="fr-FR" dirty="0" smtClean="0"/>
          </a:p>
          <a:p>
            <a:pPr lvl="1"/>
            <a:endParaRPr lang="fr-FR" dirty="0"/>
          </a:p>
          <a:p>
            <a:pPr lvl="1"/>
            <a:r>
              <a:rPr lang="fr-FR" dirty="0"/>
              <a:t>	</a:t>
            </a:r>
            <a:endParaRPr lang="fr-FR" dirty="0" smtClean="0"/>
          </a:p>
        </p:txBody>
      </p:sp>
      <p:sp>
        <p:nvSpPr>
          <p:cNvPr id="3" name="Espace réservé du pied de page 2"/>
          <p:cNvSpPr>
            <a:spLocks noGrp="1"/>
          </p:cNvSpPr>
          <p:nvPr>
            <p:ph type="ftr" sz="quarter" idx="10"/>
          </p:nvPr>
        </p:nvSpPr>
        <p:spPr/>
        <p:txBody>
          <a:bodyPr/>
          <a:lstStyle/>
          <a:p>
            <a:r>
              <a:rPr lang="de-DE" smtClean="0"/>
              <a:t>EDF SEI - CCP du 17/11/2020</a:t>
            </a:r>
            <a:endParaRPr lang="fr-FR"/>
          </a:p>
        </p:txBody>
      </p:sp>
    </p:spTree>
    <p:extLst>
      <p:ext uri="{BB962C8B-B14F-4D97-AF65-F5344CB8AC3E}">
        <p14:creationId xmlns:p14="http://schemas.microsoft.com/office/powerpoint/2010/main" val="30609781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87151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6"/>
          <p:cNvSpPr>
            <a:spLocks noGrp="1"/>
          </p:cNvSpPr>
          <p:nvPr>
            <p:ph type="body" sz="quarter" idx="10"/>
          </p:nvPr>
        </p:nvSpPr>
        <p:spPr/>
        <p:txBody>
          <a:bodyPr>
            <a:normAutofit fontScale="92500" lnSpcReduction="10000"/>
          </a:bodyPr>
          <a:lstStyle/>
          <a:p>
            <a:r>
              <a:rPr lang="fr-FR" dirty="0" smtClean="0"/>
              <a:t>1 - Spécification </a:t>
            </a:r>
            <a:r>
              <a:rPr lang="fr-FR" dirty="0"/>
              <a:t>technique EDF SEI - Postes de livraison HTA préfabriqué à enveloppe métallique</a:t>
            </a:r>
          </a:p>
        </p:txBody>
      </p:sp>
      <p:sp>
        <p:nvSpPr>
          <p:cNvPr id="6" name="Espace réservé du texte 5"/>
          <p:cNvSpPr>
            <a:spLocks noGrp="1"/>
          </p:cNvSpPr>
          <p:nvPr>
            <p:ph type="body" sz="half" idx="2"/>
          </p:nvPr>
        </p:nvSpPr>
        <p:spPr/>
        <p:txBody>
          <a:bodyPr/>
          <a:lstStyle/>
          <a:p>
            <a:r>
              <a:rPr lang="fr-FR" dirty="0"/>
              <a:t>CCP EDF SEI du 31 mai 2021 </a:t>
            </a:r>
          </a:p>
        </p:txBody>
      </p:sp>
    </p:spTree>
    <p:extLst>
      <p:ext uri="{BB962C8B-B14F-4D97-AF65-F5344CB8AC3E}">
        <p14:creationId xmlns:p14="http://schemas.microsoft.com/office/powerpoint/2010/main" val="40881148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re 4"/>
          <p:cNvSpPr>
            <a:spLocks noGrp="1"/>
          </p:cNvSpPr>
          <p:nvPr>
            <p:ph type="ctrTitle"/>
          </p:nvPr>
        </p:nvSpPr>
        <p:spPr>
          <a:xfrm>
            <a:off x="69669" y="3752849"/>
            <a:ext cx="4005942" cy="2452687"/>
          </a:xfrm>
          <a:ln>
            <a:solidFill>
              <a:schemeClr val="accent1"/>
            </a:solidFill>
          </a:ln>
          <a:effectLst>
            <a:outerShdw blurRad="50800" dist="38100" dir="2700000" algn="tl" rotWithShape="0">
              <a:prstClr val="black">
                <a:alpha val="40000"/>
              </a:prstClr>
            </a:outerShdw>
          </a:effectLst>
        </p:spPr>
        <p:txBody>
          <a:bodyPr vert="horz" lIns="91440" tIns="45720" rIns="91440" bIns="45720" rtlCol="0" anchor="ctr">
            <a:normAutofit/>
          </a:bodyPr>
          <a:lstStyle/>
          <a:p>
            <a:pPr algn="ctr">
              <a:buNone/>
            </a:pPr>
            <a:r>
              <a:rPr lang="en-US" sz="2400" b="1" dirty="0" err="1">
                <a:solidFill>
                  <a:schemeClr val="tx1"/>
                </a:solidFill>
                <a:latin typeface="+mj-lt"/>
                <a:cs typeface="+mj-cs"/>
              </a:rPr>
              <a:t>Spécification</a:t>
            </a:r>
            <a:r>
              <a:rPr lang="en-US" sz="2400" b="1" dirty="0">
                <a:solidFill>
                  <a:schemeClr val="tx1"/>
                </a:solidFill>
                <a:latin typeface="+mj-lt"/>
                <a:cs typeface="+mj-cs"/>
              </a:rPr>
              <a:t> technique EDF SEI  </a:t>
            </a:r>
            <a:r>
              <a:rPr lang="en-US" sz="2400" b="1" dirty="0" err="1">
                <a:solidFill>
                  <a:schemeClr val="tx1"/>
                </a:solidFill>
                <a:latin typeface="+mj-lt"/>
                <a:cs typeface="+mj-cs"/>
              </a:rPr>
              <a:t>Postes</a:t>
            </a:r>
            <a:r>
              <a:rPr lang="en-US" sz="2400" b="1" dirty="0">
                <a:solidFill>
                  <a:schemeClr val="tx1"/>
                </a:solidFill>
                <a:latin typeface="+mj-lt"/>
                <a:cs typeface="+mj-cs"/>
              </a:rPr>
              <a:t> de livraison HTA </a:t>
            </a:r>
            <a:r>
              <a:rPr lang="en-US" sz="2400" b="1" dirty="0" err="1">
                <a:solidFill>
                  <a:schemeClr val="tx1"/>
                </a:solidFill>
                <a:latin typeface="+mj-lt"/>
                <a:cs typeface="+mj-cs"/>
              </a:rPr>
              <a:t>préfabriqué</a:t>
            </a:r>
            <a:r>
              <a:rPr lang="en-US" sz="2400" b="1" dirty="0">
                <a:solidFill>
                  <a:schemeClr val="tx1"/>
                </a:solidFill>
                <a:latin typeface="+mj-lt"/>
                <a:cs typeface="+mj-cs"/>
              </a:rPr>
              <a:t> à </a:t>
            </a:r>
            <a:r>
              <a:rPr lang="en-US" sz="2400" b="1" dirty="0" err="1">
                <a:solidFill>
                  <a:schemeClr val="tx1"/>
                </a:solidFill>
                <a:latin typeface="+mj-lt"/>
                <a:cs typeface="+mj-cs"/>
              </a:rPr>
              <a:t>enveloppe</a:t>
            </a:r>
            <a:r>
              <a:rPr lang="en-US" sz="2400" b="1" dirty="0">
                <a:solidFill>
                  <a:schemeClr val="tx1"/>
                </a:solidFill>
                <a:latin typeface="+mj-lt"/>
                <a:cs typeface="+mj-cs"/>
              </a:rPr>
              <a:t> </a:t>
            </a:r>
            <a:r>
              <a:rPr lang="en-US" sz="2400" b="1" dirty="0" err="1">
                <a:solidFill>
                  <a:schemeClr val="tx1"/>
                </a:solidFill>
                <a:latin typeface="+mj-lt"/>
                <a:cs typeface="+mj-cs"/>
              </a:rPr>
              <a:t>métallique</a:t>
            </a:r>
            <a:endParaRPr lang="en-US" sz="2400" b="1" dirty="0">
              <a:solidFill>
                <a:schemeClr val="tx1"/>
              </a:solidFill>
              <a:latin typeface="+mj-lt"/>
              <a:cs typeface="+mj-cs"/>
            </a:endParaRPr>
          </a:p>
        </p:txBody>
      </p:sp>
      <p:pic>
        <p:nvPicPr>
          <p:cNvPr id="4" name="Image 3" descr="Une image contenant ciel, terrain, extérieur, pile&#10;&#10;Description générée automatiquement">
            <a:extLst>
              <a:ext uri="{FF2B5EF4-FFF2-40B4-BE49-F238E27FC236}">
                <a16:creationId xmlns:a16="http://schemas.microsoft.com/office/drawing/2014/main" xmlns="" id="{20703E42-111A-49DA-BA36-89727BF98203}"/>
              </a:ext>
            </a:extLst>
          </p:cNvPr>
          <p:cNvPicPr>
            <a:picLocks noChangeAspect="1"/>
          </p:cNvPicPr>
          <p:nvPr/>
        </p:nvPicPr>
        <p:blipFill rotWithShape="1">
          <a:blip r:embed="rId2"/>
          <a:srcRect t="48434" b="10986"/>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6" name="Espace réservé du texte 5"/>
          <p:cNvSpPr>
            <a:spLocks noGrp="1"/>
          </p:cNvSpPr>
          <p:nvPr>
            <p:ph type="body" sz="quarter" idx="11"/>
          </p:nvPr>
        </p:nvSpPr>
        <p:spPr>
          <a:xfrm>
            <a:off x="4223982" y="3752850"/>
            <a:ext cx="7485413" cy="2452687"/>
          </a:xfrm>
        </p:spPr>
        <p:txBody>
          <a:bodyPr vert="horz" lIns="91440" tIns="45720" rIns="91440" bIns="45720" rtlCol="0" anchor="ctr">
            <a:normAutofit/>
          </a:bodyPr>
          <a:lstStyle/>
          <a:p>
            <a:pPr indent="-228600" algn="just">
              <a:buFont typeface="Arial" panose="020B0604020202020204" pitchFamily="34" charset="0"/>
              <a:buChar char="•"/>
            </a:pPr>
            <a:r>
              <a:rPr lang="en-US" sz="1700" dirty="0" err="1">
                <a:solidFill>
                  <a:schemeClr val="tx1"/>
                </a:solidFill>
                <a:latin typeface="+mn-lt"/>
                <a:cs typeface="+mn-cs"/>
              </a:rPr>
              <a:t>Cette</a:t>
            </a:r>
            <a:r>
              <a:rPr lang="en-US" sz="1700" dirty="0">
                <a:solidFill>
                  <a:schemeClr val="tx1"/>
                </a:solidFill>
                <a:latin typeface="+mn-lt"/>
                <a:cs typeface="+mn-cs"/>
              </a:rPr>
              <a:t> </a:t>
            </a:r>
            <a:r>
              <a:rPr lang="en-US" sz="1700" dirty="0" err="1">
                <a:solidFill>
                  <a:schemeClr val="tx1"/>
                </a:solidFill>
                <a:latin typeface="+mn-lt"/>
                <a:cs typeface="+mn-cs"/>
              </a:rPr>
              <a:t>spécification</a:t>
            </a:r>
            <a:r>
              <a:rPr lang="en-US" sz="1700" dirty="0">
                <a:solidFill>
                  <a:schemeClr val="tx1"/>
                </a:solidFill>
                <a:latin typeface="+mn-lt"/>
                <a:cs typeface="+mn-cs"/>
              </a:rPr>
              <a:t> </a:t>
            </a:r>
            <a:r>
              <a:rPr lang="en-US" sz="1700" dirty="0" err="1">
                <a:solidFill>
                  <a:schemeClr val="tx1"/>
                </a:solidFill>
                <a:latin typeface="+mn-lt"/>
                <a:cs typeface="+mn-cs"/>
              </a:rPr>
              <a:t>s'applique</a:t>
            </a:r>
            <a:r>
              <a:rPr lang="en-US" sz="1700" dirty="0">
                <a:solidFill>
                  <a:schemeClr val="tx1"/>
                </a:solidFill>
                <a:latin typeface="+mn-lt"/>
                <a:cs typeface="+mn-cs"/>
              </a:rPr>
              <a:t> aux </a:t>
            </a:r>
            <a:r>
              <a:rPr lang="en-US" sz="1700" dirty="0" err="1">
                <a:solidFill>
                  <a:schemeClr val="tx1"/>
                </a:solidFill>
                <a:latin typeface="+mn-lt"/>
                <a:cs typeface="+mn-cs"/>
              </a:rPr>
              <a:t>postes</a:t>
            </a:r>
            <a:r>
              <a:rPr lang="en-US" sz="1700" dirty="0">
                <a:solidFill>
                  <a:schemeClr val="tx1"/>
                </a:solidFill>
                <a:latin typeface="+mn-lt"/>
                <a:cs typeface="+mn-cs"/>
              </a:rPr>
              <a:t> de livraison HTA, </a:t>
            </a:r>
            <a:r>
              <a:rPr lang="en-US" sz="1700" dirty="0" err="1">
                <a:solidFill>
                  <a:schemeClr val="tx1"/>
                </a:solidFill>
                <a:latin typeface="+mn-lt"/>
                <a:cs typeface="+mn-cs"/>
              </a:rPr>
              <a:t>en</a:t>
            </a:r>
            <a:r>
              <a:rPr lang="en-US" sz="1700" dirty="0">
                <a:solidFill>
                  <a:schemeClr val="tx1"/>
                </a:solidFill>
                <a:latin typeface="+mn-lt"/>
                <a:cs typeface="+mn-cs"/>
              </a:rPr>
              <a:t> </a:t>
            </a:r>
            <a:r>
              <a:rPr lang="en-US" sz="1700" dirty="0" err="1">
                <a:solidFill>
                  <a:schemeClr val="tx1"/>
                </a:solidFill>
                <a:latin typeface="+mn-lt"/>
                <a:cs typeface="+mn-cs"/>
              </a:rPr>
              <a:t>élévation</a:t>
            </a:r>
            <a:r>
              <a:rPr lang="en-US" sz="1700" dirty="0">
                <a:solidFill>
                  <a:schemeClr val="tx1"/>
                </a:solidFill>
                <a:latin typeface="+mn-lt"/>
                <a:cs typeface="+mn-cs"/>
              </a:rPr>
              <a:t> de puissance </a:t>
            </a:r>
            <a:r>
              <a:rPr lang="en-US" sz="1700" dirty="0" err="1">
                <a:solidFill>
                  <a:schemeClr val="tx1"/>
                </a:solidFill>
                <a:latin typeface="+mn-lt"/>
                <a:cs typeface="+mn-cs"/>
              </a:rPr>
              <a:t>jusqu’à</a:t>
            </a:r>
            <a:r>
              <a:rPr lang="en-US" sz="1700" dirty="0">
                <a:solidFill>
                  <a:schemeClr val="tx1"/>
                </a:solidFill>
                <a:latin typeface="+mn-lt"/>
                <a:cs typeface="+mn-cs"/>
              </a:rPr>
              <a:t> 1250 kVA, </a:t>
            </a:r>
            <a:r>
              <a:rPr lang="en-US" sz="1700" dirty="0" err="1">
                <a:solidFill>
                  <a:schemeClr val="tx1"/>
                </a:solidFill>
                <a:latin typeface="+mn-lt"/>
                <a:cs typeface="+mn-cs"/>
              </a:rPr>
              <a:t>préfabriqués</a:t>
            </a:r>
            <a:r>
              <a:rPr lang="en-US" sz="1700" dirty="0">
                <a:solidFill>
                  <a:schemeClr val="tx1"/>
                </a:solidFill>
                <a:latin typeface="+mn-lt"/>
                <a:cs typeface="+mn-cs"/>
              </a:rPr>
              <a:t> à </a:t>
            </a:r>
            <a:r>
              <a:rPr lang="en-US" sz="1700" dirty="0" err="1">
                <a:solidFill>
                  <a:schemeClr val="tx1"/>
                </a:solidFill>
                <a:latin typeface="+mn-lt"/>
                <a:cs typeface="+mn-cs"/>
              </a:rPr>
              <a:t>enveloppe</a:t>
            </a:r>
            <a:r>
              <a:rPr lang="en-US" sz="1700" dirty="0">
                <a:solidFill>
                  <a:schemeClr val="tx1"/>
                </a:solidFill>
                <a:latin typeface="+mn-lt"/>
                <a:cs typeface="+mn-cs"/>
              </a:rPr>
              <a:t> </a:t>
            </a:r>
            <a:r>
              <a:rPr lang="en-US" sz="1700" dirty="0" err="1">
                <a:solidFill>
                  <a:schemeClr val="tx1"/>
                </a:solidFill>
                <a:latin typeface="+mn-lt"/>
                <a:cs typeface="+mn-cs"/>
              </a:rPr>
              <a:t>métallique</a:t>
            </a:r>
            <a:r>
              <a:rPr lang="en-US" sz="1700" dirty="0">
                <a:solidFill>
                  <a:schemeClr val="tx1"/>
                </a:solidFill>
                <a:latin typeface="+mn-lt"/>
                <a:cs typeface="+mn-cs"/>
              </a:rPr>
              <a:t>, </a:t>
            </a:r>
            <a:r>
              <a:rPr lang="en-US" sz="1700" dirty="0" err="1">
                <a:solidFill>
                  <a:schemeClr val="tx1"/>
                </a:solidFill>
                <a:latin typeface="+mn-lt"/>
                <a:cs typeface="+mn-cs"/>
              </a:rPr>
              <a:t>manœuvrables</a:t>
            </a:r>
            <a:r>
              <a:rPr lang="en-US" sz="1700" dirty="0">
                <a:solidFill>
                  <a:schemeClr val="tx1"/>
                </a:solidFill>
                <a:latin typeface="+mn-lt"/>
                <a:cs typeface="+mn-cs"/>
              </a:rPr>
              <a:t> de </a:t>
            </a:r>
            <a:r>
              <a:rPr lang="en-US" sz="1700" dirty="0" err="1">
                <a:solidFill>
                  <a:schemeClr val="tx1"/>
                </a:solidFill>
                <a:latin typeface="+mn-lt"/>
                <a:cs typeface="+mn-cs"/>
              </a:rPr>
              <a:t>l’intérieur</a:t>
            </a:r>
            <a:r>
              <a:rPr lang="en-US" sz="1700" dirty="0">
                <a:solidFill>
                  <a:schemeClr val="tx1"/>
                </a:solidFill>
                <a:latin typeface="+mn-lt"/>
                <a:cs typeface="+mn-cs"/>
              </a:rPr>
              <a:t> via un couloir de </a:t>
            </a:r>
            <a:r>
              <a:rPr lang="en-US" sz="1700" dirty="0" err="1">
                <a:solidFill>
                  <a:schemeClr val="tx1"/>
                </a:solidFill>
                <a:latin typeface="+mn-lt"/>
                <a:cs typeface="+mn-cs"/>
              </a:rPr>
              <a:t>manœuvre</a:t>
            </a:r>
            <a:r>
              <a:rPr lang="en-US" sz="1700" dirty="0">
                <a:solidFill>
                  <a:schemeClr val="tx1"/>
                </a:solidFill>
                <a:latin typeface="+mn-lt"/>
                <a:cs typeface="+mn-cs"/>
              </a:rPr>
              <a:t>, </a:t>
            </a:r>
            <a:r>
              <a:rPr lang="en-US" sz="1700" dirty="0" err="1">
                <a:solidFill>
                  <a:schemeClr val="tx1"/>
                </a:solidFill>
                <a:latin typeface="+mn-lt"/>
                <a:cs typeface="+mn-cs"/>
              </a:rPr>
              <a:t>répondant</a:t>
            </a:r>
            <a:r>
              <a:rPr lang="en-US" sz="1700" dirty="0">
                <a:solidFill>
                  <a:schemeClr val="tx1"/>
                </a:solidFill>
                <a:latin typeface="+mn-lt"/>
                <a:cs typeface="+mn-cs"/>
              </a:rPr>
              <a:t> à la </a:t>
            </a:r>
            <a:r>
              <a:rPr lang="en-US" sz="1700" dirty="0" err="1">
                <a:solidFill>
                  <a:schemeClr val="tx1"/>
                </a:solidFill>
                <a:latin typeface="+mn-lt"/>
                <a:cs typeface="+mn-cs"/>
              </a:rPr>
              <a:t>norme</a:t>
            </a:r>
            <a:r>
              <a:rPr lang="en-US" sz="1700" dirty="0">
                <a:solidFill>
                  <a:schemeClr val="tx1"/>
                </a:solidFill>
                <a:latin typeface="+mn-lt"/>
                <a:cs typeface="+mn-cs"/>
              </a:rPr>
              <a:t> NF C13-100 et NF EN 62271-202, et </a:t>
            </a:r>
            <a:r>
              <a:rPr lang="en-US" sz="1700" dirty="0" err="1">
                <a:solidFill>
                  <a:schemeClr val="tx1"/>
                </a:solidFill>
                <a:latin typeface="+mn-lt"/>
                <a:cs typeface="+mn-cs"/>
              </a:rPr>
              <a:t>raccordés</a:t>
            </a:r>
            <a:r>
              <a:rPr lang="en-US" sz="1700" dirty="0">
                <a:solidFill>
                  <a:schemeClr val="tx1"/>
                </a:solidFill>
                <a:latin typeface="+mn-lt"/>
                <a:cs typeface="+mn-cs"/>
              </a:rPr>
              <a:t> au </a:t>
            </a:r>
            <a:r>
              <a:rPr lang="en-US" sz="1700" dirty="0" err="1">
                <a:solidFill>
                  <a:schemeClr val="tx1"/>
                </a:solidFill>
                <a:latin typeface="+mn-lt"/>
                <a:cs typeface="+mn-cs"/>
              </a:rPr>
              <a:t>réseau</a:t>
            </a:r>
            <a:r>
              <a:rPr lang="en-US" sz="1700" dirty="0">
                <a:solidFill>
                  <a:schemeClr val="tx1"/>
                </a:solidFill>
                <a:latin typeface="+mn-lt"/>
                <a:cs typeface="+mn-cs"/>
              </a:rPr>
              <a:t> de distribution </a:t>
            </a:r>
            <a:r>
              <a:rPr lang="en-US" sz="1700" dirty="0" err="1">
                <a:solidFill>
                  <a:schemeClr val="tx1"/>
                </a:solidFill>
                <a:latin typeface="+mn-lt"/>
                <a:cs typeface="+mn-cs"/>
              </a:rPr>
              <a:t>publique</a:t>
            </a:r>
            <a:r>
              <a:rPr lang="en-US" sz="1700" dirty="0">
                <a:solidFill>
                  <a:schemeClr val="tx1"/>
                </a:solidFill>
                <a:latin typeface="+mn-lt"/>
                <a:cs typeface="+mn-cs"/>
              </a:rPr>
              <a:t> (NF C 11-201).</a:t>
            </a:r>
          </a:p>
          <a:p>
            <a:pPr indent="-228600" algn="just">
              <a:buFont typeface="Arial" panose="020B0604020202020204" pitchFamily="34" charset="0"/>
              <a:buChar char="•"/>
            </a:pPr>
            <a:r>
              <a:rPr lang="en-US" sz="1700" dirty="0" err="1">
                <a:solidFill>
                  <a:schemeClr val="tx1"/>
                </a:solidFill>
                <a:latin typeface="+mn-lt"/>
                <a:cs typeface="+mn-cs"/>
              </a:rPr>
              <a:t>Ces</a:t>
            </a:r>
            <a:r>
              <a:rPr lang="en-US" sz="1700" dirty="0">
                <a:solidFill>
                  <a:schemeClr val="tx1"/>
                </a:solidFill>
                <a:latin typeface="+mn-lt"/>
                <a:cs typeface="+mn-cs"/>
              </a:rPr>
              <a:t> </a:t>
            </a:r>
            <a:r>
              <a:rPr lang="en-US" sz="1700" dirty="0" err="1">
                <a:solidFill>
                  <a:schemeClr val="tx1"/>
                </a:solidFill>
                <a:latin typeface="+mn-lt"/>
                <a:cs typeface="+mn-cs"/>
              </a:rPr>
              <a:t>postes</a:t>
            </a:r>
            <a:r>
              <a:rPr lang="en-US" sz="1700" dirty="0">
                <a:solidFill>
                  <a:schemeClr val="tx1"/>
                </a:solidFill>
                <a:latin typeface="+mn-lt"/>
                <a:cs typeface="+mn-cs"/>
              </a:rPr>
              <a:t> de livraison </a:t>
            </a:r>
            <a:r>
              <a:rPr lang="en-US" sz="1700" dirty="0" err="1">
                <a:solidFill>
                  <a:schemeClr val="tx1"/>
                </a:solidFill>
                <a:latin typeface="+mn-lt"/>
                <a:cs typeface="+mn-cs"/>
              </a:rPr>
              <a:t>peuvent</a:t>
            </a:r>
            <a:r>
              <a:rPr lang="en-US" sz="1700" dirty="0">
                <a:solidFill>
                  <a:schemeClr val="tx1"/>
                </a:solidFill>
                <a:latin typeface="+mn-lt"/>
                <a:cs typeface="+mn-cs"/>
              </a:rPr>
              <a:t> </a:t>
            </a:r>
            <a:r>
              <a:rPr lang="en-US" sz="1700" dirty="0" err="1">
                <a:solidFill>
                  <a:schemeClr val="tx1"/>
                </a:solidFill>
                <a:latin typeface="+mn-lt"/>
                <a:cs typeface="+mn-cs"/>
              </a:rPr>
              <a:t>être</a:t>
            </a:r>
            <a:r>
              <a:rPr lang="en-US" sz="1700" dirty="0">
                <a:solidFill>
                  <a:schemeClr val="tx1"/>
                </a:solidFill>
                <a:latin typeface="+mn-lt"/>
                <a:cs typeface="+mn-cs"/>
              </a:rPr>
              <a:t> </a:t>
            </a:r>
            <a:r>
              <a:rPr lang="en-US" sz="1700" dirty="0" err="1">
                <a:solidFill>
                  <a:schemeClr val="tx1"/>
                </a:solidFill>
                <a:latin typeface="+mn-lt"/>
                <a:cs typeface="+mn-cs"/>
              </a:rPr>
              <a:t>raccordés</a:t>
            </a:r>
            <a:r>
              <a:rPr lang="en-US" sz="1700" dirty="0">
                <a:solidFill>
                  <a:schemeClr val="tx1"/>
                </a:solidFill>
                <a:latin typeface="+mn-lt"/>
                <a:cs typeface="+mn-cs"/>
              </a:rPr>
              <a:t> aux sites de production </a:t>
            </a:r>
            <a:r>
              <a:rPr lang="en-US" sz="1700" dirty="0" err="1">
                <a:solidFill>
                  <a:schemeClr val="tx1"/>
                </a:solidFill>
                <a:latin typeface="+mn-lt"/>
                <a:cs typeface="+mn-cs"/>
              </a:rPr>
              <a:t>d’énergie</a:t>
            </a:r>
            <a:r>
              <a:rPr lang="en-US" sz="1700" dirty="0">
                <a:solidFill>
                  <a:schemeClr val="tx1"/>
                </a:solidFill>
                <a:latin typeface="+mn-lt"/>
                <a:cs typeface="+mn-cs"/>
              </a:rPr>
              <a:t> </a:t>
            </a:r>
            <a:r>
              <a:rPr lang="en-US" sz="1700" dirty="0" err="1">
                <a:solidFill>
                  <a:schemeClr val="tx1"/>
                </a:solidFill>
                <a:latin typeface="+mn-lt"/>
                <a:cs typeface="+mn-cs"/>
              </a:rPr>
              <a:t>électriques</a:t>
            </a:r>
            <a:r>
              <a:rPr lang="en-US" sz="1700" dirty="0">
                <a:solidFill>
                  <a:schemeClr val="tx1"/>
                </a:solidFill>
                <a:latin typeface="+mn-lt"/>
                <a:cs typeface="+mn-cs"/>
              </a:rPr>
              <a:t> (NF C13-200). </a:t>
            </a:r>
          </a:p>
          <a:p>
            <a:pPr indent="-228600" algn="just">
              <a:buFont typeface="Arial" panose="020B0604020202020204" pitchFamily="34" charset="0"/>
              <a:buChar char="•"/>
            </a:pPr>
            <a:r>
              <a:rPr lang="en-US" sz="1700" dirty="0">
                <a:solidFill>
                  <a:schemeClr val="tx1"/>
                </a:solidFill>
                <a:latin typeface="+mn-lt"/>
                <a:cs typeface="+mn-cs"/>
              </a:rPr>
              <a:t>La </a:t>
            </a:r>
            <a:r>
              <a:rPr lang="en-US" sz="1700" dirty="0" err="1">
                <a:solidFill>
                  <a:schemeClr val="tx1"/>
                </a:solidFill>
                <a:latin typeface="+mn-lt"/>
                <a:cs typeface="+mn-cs"/>
              </a:rPr>
              <a:t>spécification</a:t>
            </a:r>
            <a:r>
              <a:rPr lang="en-US" sz="1700" dirty="0">
                <a:solidFill>
                  <a:schemeClr val="tx1"/>
                </a:solidFill>
                <a:latin typeface="+mn-lt"/>
                <a:cs typeface="+mn-cs"/>
              </a:rPr>
              <a:t> </a:t>
            </a:r>
            <a:r>
              <a:rPr lang="en-US" sz="1700" dirty="0" err="1">
                <a:solidFill>
                  <a:schemeClr val="tx1"/>
                </a:solidFill>
                <a:latin typeface="+mn-lt"/>
                <a:cs typeface="+mn-cs"/>
              </a:rPr>
              <a:t>définit</a:t>
            </a:r>
            <a:r>
              <a:rPr lang="en-US" sz="1700" dirty="0">
                <a:solidFill>
                  <a:schemeClr val="tx1"/>
                </a:solidFill>
                <a:latin typeface="+mn-lt"/>
                <a:cs typeface="+mn-cs"/>
              </a:rPr>
              <a:t> les conditions </a:t>
            </a:r>
            <a:r>
              <a:rPr lang="en-US" sz="1700" dirty="0" err="1">
                <a:solidFill>
                  <a:schemeClr val="tx1"/>
                </a:solidFill>
                <a:latin typeface="+mn-lt"/>
                <a:cs typeface="+mn-cs"/>
              </a:rPr>
              <a:t>auxquelles</a:t>
            </a:r>
            <a:r>
              <a:rPr lang="en-US" sz="1700" dirty="0">
                <a:solidFill>
                  <a:schemeClr val="tx1"/>
                </a:solidFill>
                <a:latin typeface="+mn-lt"/>
                <a:cs typeface="+mn-cs"/>
              </a:rPr>
              <a:t> </a:t>
            </a:r>
            <a:r>
              <a:rPr lang="en-US" sz="1700" dirty="0" err="1">
                <a:solidFill>
                  <a:schemeClr val="tx1"/>
                </a:solidFill>
                <a:latin typeface="+mn-lt"/>
                <a:cs typeface="+mn-cs"/>
              </a:rPr>
              <a:t>doivent</a:t>
            </a:r>
            <a:r>
              <a:rPr lang="en-US" sz="1700" dirty="0">
                <a:solidFill>
                  <a:schemeClr val="tx1"/>
                </a:solidFill>
                <a:latin typeface="+mn-lt"/>
                <a:cs typeface="+mn-cs"/>
              </a:rPr>
              <a:t> </a:t>
            </a:r>
            <a:r>
              <a:rPr lang="en-US" sz="1700" dirty="0" err="1">
                <a:solidFill>
                  <a:schemeClr val="tx1"/>
                </a:solidFill>
                <a:latin typeface="+mn-lt"/>
                <a:cs typeface="+mn-cs"/>
              </a:rPr>
              <a:t>satisfaire</a:t>
            </a:r>
            <a:r>
              <a:rPr lang="en-US" sz="1700" dirty="0">
                <a:solidFill>
                  <a:schemeClr val="tx1"/>
                </a:solidFill>
                <a:latin typeface="+mn-lt"/>
                <a:cs typeface="+mn-cs"/>
              </a:rPr>
              <a:t> </a:t>
            </a:r>
            <a:r>
              <a:rPr lang="en-US" sz="1700" dirty="0" err="1">
                <a:solidFill>
                  <a:schemeClr val="tx1"/>
                </a:solidFill>
                <a:latin typeface="+mn-lt"/>
                <a:cs typeface="+mn-cs"/>
              </a:rPr>
              <a:t>tous</a:t>
            </a:r>
            <a:r>
              <a:rPr lang="en-US" sz="1700" dirty="0">
                <a:solidFill>
                  <a:schemeClr val="tx1"/>
                </a:solidFill>
                <a:latin typeface="+mn-lt"/>
                <a:cs typeface="+mn-cs"/>
              </a:rPr>
              <a:t> les </a:t>
            </a:r>
            <a:r>
              <a:rPr lang="en-US" sz="1700" dirty="0" err="1">
                <a:solidFill>
                  <a:schemeClr val="tx1"/>
                </a:solidFill>
                <a:latin typeface="+mn-lt"/>
                <a:cs typeface="+mn-cs"/>
              </a:rPr>
              <a:t>éléments</a:t>
            </a:r>
            <a:r>
              <a:rPr lang="en-US" sz="1700" dirty="0">
                <a:solidFill>
                  <a:schemeClr val="tx1"/>
                </a:solidFill>
                <a:latin typeface="+mn-lt"/>
                <a:cs typeface="+mn-cs"/>
              </a:rPr>
              <a:t> du poste, </a:t>
            </a:r>
            <a:r>
              <a:rPr lang="en-US" sz="1700" dirty="0" err="1">
                <a:solidFill>
                  <a:schemeClr val="tx1"/>
                </a:solidFill>
                <a:latin typeface="+mn-lt"/>
                <a:cs typeface="+mn-cs"/>
              </a:rPr>
              <a:t>en</a:t>
            </a:r>
            <a:r>
              <a:rPr lang="en-US" sz="1700" dirty="0">
                <a:solidFill>
                  <a:schemeClr val="tx1"/>
                </a:solidFill>
                <a:latin typeface="+mn-lt"/>
                <a:cs typeface="+mn-cs"/>
              </a:rPr>
              <a:t> </a:t>
            </a:r>
            <a:r>
              <a:rPr lang="en-US" sz="1700" dirty="0" err="1">
                <a:solidFill>
                  <a:schemeClr val="tx1"/>
                </a:solidFill>
                <a:latin typeface="+mn-lt"/>
                <a:cs typeface="+mn-cs"/>
              </a:rPr>
              <a:t>ce</a:t>
            </a:r>
            <a:r>
              <a:rPr lang="en-US" sz="1700" dirty="0">
                <a:solidFill>
                  <a:schemeClr val="tx1"/>
                </a:solidFill>
                <a:latin typeface="+mn-lt"/>
                <a:cs typeface="+mn-cs"/>
              </a:rPr>
              <a:t> qui </a:t>
            </a:r>
            <a:r>
              <a:rPr lang="en-US" sz="1700" dirty="0" err="1">
                <a:solidFill>
                  <a:schemeClr val="tx1"/>
                </a:solidFill>
                <a:latin typeface="+mn-lt"/>
                <a:cs typeface="+mn-cs"/>
              </a:rPr>
              <a:t>concerne</a:t>
            </a:r>
            <a:r>
              <a:rPr lang="en-US" sz="1700" dirty="0">
                <a:solidFill>
                  <a:schemeClr val="tx1"/>
                </a:solidFill>
                <a:latin typeface="+mn-lt"/>
                <a:cs typeface="+mn-cs"/>
              </a:rPr>
              <a:t> </a:t>
            </a:r>
            <a:r>
              <a:rPr lang="en-US" sz="1700" dirty="0" err="1">
                <a:solidFill>
                  <a:schemeClr val="tx1"/>
                </a:solidFill>
                <a:latin typeface="+mn-lt"/>
                <a:cs typeface="+mn-cs"/>
              </a:rPr>
              <a:t>notamment</a:t>
            </a:r>
            <a:r>
              <a:rPr lang="en-US" sz="1700" dirty="0">
                <a:solidFill>
                  <a:schemeClr val="tx1"/>
                </a:solidFill>
                <a:latin typeface="+mn-lt"/>
                <a:cs typeface="+mn-cs"/>
              </a:rPr>
              <a:t> la constitution, les </a:t>
            </a:r>
            <a:r>
              <a:rPr lang="en-US" sz="1700" dirty="0" err="1">
                <a:solidFill>
                  <a:schemeClr val="tx1"/>
                </a:solidFill>
                <a:latin typeface="+mn-lt"/>
                <a:cs typeface="+mn-cs"/>
              </a:rPr>
              <a:t>caractéristiques</a:t>
            </a:r>
            <a:r>
              <a:rPr lang="en-US" sz="1700" dirty="0">
                <a:solidFill>
                  <a:schemeClr val="tx1"/>
                </a:solidFill>
                <a:latin typeface="+mn-lt"/>
                <a:cs typeface="+mn-cs"/>
              </a:rPr>
              <a:t>, la conception, la construction, la </a:t>
            </a:r>
            <a:r>
              <a:rPr lang="en-US" sz="1700" dirty="0" err="1">
                <a:solidFill>
                  <a:schemeClr val="tx1"/>
                </a:solidFill>
                <a:latin typeface="+mn-lt"/>
                <a:cs typeface="+mn-cs"/>
              </a:rPr>
              <a:t>fiabilité</a:t>
            </a:r>
            <a:r>
              <a:rPr lang="en-US" sz="1700" dirty="0">
                <a:solidFill>
                  <a:schemeClr val="tx1"/>
                </a:solidFill>
                <a:latin typeface="+mn-lt"/>
                <a:cs typeface="+mn-cs"/>
              </a:rPr>
              <a:t> et les </a:t>
            </a:r>
            <a:r>
              <a:rPr lang="en-US" sz="1700" dirty="0" err="1">
                <a:solidFill>
                  <a:schemeClr val="tx1"/>
                </a:solidFill>
                <a:latin typeface="+mn-lt"/>
                <a:cs typeface="+mn-cs"/>
              </a:rPr>
              <a:t>essais</a:t>
            </a:r>
            <a:r>
              <a:rPr lang="en-US" sz="1700" dirty="0">
                <a:solidFill>
                  <a:schemeClr val="tx1"/>
                </a:solidFill>
                <a:latin typeface="+mn-lt"/>
                <a:cs typeface="+mn-cs"/>
              </a:rPr>
              <a:t>.</a:t>
            </a:r>
          </a:p>
        </p:txBody>
      </p:sp>
      <p:sp>
        <p:nvSpPr>
          <p:cNvPr id="2" name="Espace réservé du numéro de diapositive 1">
            <a:extLst>
              <a:ext uri="{FF2B5EF4-FFF2-40B4-BE49-F238E27FC236}">
                <a16:creationId xmlns:a16="http://schemas.microsoft.com/office/drawing/2014/main" xmlns="" id="{A2C2BE4E-9BD0-4B41-BE8A-7BDCB7CB1121}"/>
              </a:ext>
            </a:extLst>
          </p:cNvPr>
          <p:cNvSpPr>
            <a:spLocks noGrp="1"/>
          </p:cNvSpPr>
          <p:nvPr>
            <p:ph type="sldNum" sz="quarter" idx="10"/>
          </p:nvPr>
        </p:nvSpPr>
        <p:spPr>
          <a:xfrm>
            <a:off x="8864600" y="6356350"/>
            <a:ext cx="2743200" cy="365125"/>
          </a:xfrm>
        </p:spPr>
        <p:txBody>
          <a:bodyPr vert="horz" lIns="91440" tIns="45720" rIns="91440" bIns="45720" rtlCol="0" anchor="ctr">
            <a:normAutofit/>
          </a:bodyPr>
          <a:lstStyle/>
          <a:p>
            <a:pPr>
              <a:spcAft>
                <a:spcPts val="600"/>
              </a:spcAft>
              <a:defRPr/>
            </a:pPr>
            <a:fld id="{2EE3DB67-EEC3-864F-AA9B-084794469228}" type="slidenum">
              <a:rPr lang="en-US" smtClean="0">
                <a:solidFill>
                  <a:prstClr val="black">
                    <a:lumMod val="75000"/>
                    <a:lumOff val="25000"/>
                  </a:prstClr>
                </a:solidFill>
                <a:latin typeface="Calibri" panose="020F0502020204030204"/>
              </a:rPr>
              <a:pPr>
                <a:spcAft>
                  <a:spcPts val="600"/>
                </a:spcAft>
                <a:defRPr/>
              </a:pPr>
              <a:t>4</a:t>
            </a:fld>
            <a:endParaRPr lang="en-US">
              <a:solidFill>
                <a:prstClr val="black">
                  <a:lumMod val="75000"/>
                  <a:lumOff val="25000"/>
                </a:prstClr>
              </a:solidFill>
              <a:latin typeface="Calibri" panose="020F0502020204030204"/>
            </a:endParaRPr>
          </a:p>
        </p:txBody>
      </p:sp>
    </p:spTree>
    <p:extLst>
      <p:ext uri="{BB962C8B-B14F-4D97-AF65-F5344CB8AC3E}">
        <p14:creationId xmlns:p14="http://schemas.microsoft.com/office/powerpoint/2010/main" val="9350202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Freeform: Shape 16">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30" name="Rectangle 14">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Freeform: Shape 16">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itre 8"/>
          <p:cNvSpPr>
            <a:spLocks noGrp="1"/>
          </p:cNvSpPr>
          <p:nvPr>
            <p:ph type="ctrTitle"/>
          </p:nvPr>
        </p:nvSpPr>
        <p:spPr>
          <a:xfrm>
            <a:off x="137652" y="1153572"/>
            <a:ext cx="4309656" cy="4461163"/>
          </a:xfrm>
        </p:spPr>
        <p:txBody>
          <a:bodyPr vert="horz" lIns="91440" tIns="45720" rIns="91440" bIns="45720" rtlCol="0" anchor="ctr">
            <a:normAutofit/>
          </a:bodyPr>
          <a:lstStyle/>
          <a:p>
            <a:pPr>
              <a:buNone/>
            </a:pPr>
            <a:r>
              <a:rPr lang="en-US" sz="3200" b="1" kern="1200" dirty="0" err="1">
                <a:solidFill>
                  <a:srgbClr val="FFFFFF"/>
                </a:solidFill>
                <a:latin typeface="+mj-lt"/>
                <a:ea typeface="+mj-ea"/>
                <a:cs typeface="+mj-cs"/>
              </a:rPr>
              <a:t>Spécification</a:t>
            </a:r>
            <a:r>
              <a:rPr lang="en-US" sz="3200" b="1" kern="1200" dirty="0">
                <a:solidFill>
                  <a:srgbClr val="FFFFFF"/>
                </a:solidFill>
                <a:latin typeface="+mj-lt"/>
                <a:ea typeface="+mj-ea"/>
                <a:cs typeface="+mj-cs"/>
              </a:rPr>
              <a:t> technique </a:t>
            </a:r>
            <a:br>
              <a:rPr lang="en-US" sz="3200" b="1" kern="1200" dirty="0">
                <a:solidFill>
                  <a:srgbClr val="FFFFFF"/>
                </a:solidFill>
                <a:latin typeface="+mj-lt"/>
                <a:ea typeface="+mj-ea"/>
                <a:cs typeface="+mj-cs"/>
              </a:rPr>
            </a:br>
            <a:r>
              <a:rPr lang="en-US" sz="3200" b="1" kern="1200" dirty="0">
                <a:solidFill>
                  <a:srgbClr val="FFFFFF"/>
                </a:solidFill>
                <a:latin typeface="+mj-lt"/>
                <a:ea typeface="+mj-ea"/>
                <a:cs typeface="+mj-cs"/>
              </a:rPr>
              <a:t>   </a:t>
            </a:r>
            <a:r>
              <a:rPr lang="en-US" sz="3200" b="1" kern="1200" dirty="0" err="1">
                <a:solidFill>
                  <a:srgbClr val="FFFFFF"/>
                </a:solidFill>
                <a:latin typeface="+mj-lt"/>
                <a:ea typeface="+mj-ea"/>
                <a:cs typeface="+mj-cs"/>
              </a:rPr>
              <a:t>Présentation</a:t>
            </a:r>
            <a:endParaRPr lang="en-US" sz="3200" kern="1200" dirty="0">
              <a:solidFill>
                <a:srgbClr val="FFFFFF"/>
              </a:solidFill>
              <a:latin typeface="+mj-lt"/>
              <a:ea typeface="+mj-ea"/>
              <a:cs typeface="+mj-cs"/>
            </a:endParaRPr>
          </a:p>
        </p:txBody>
      </p:sp>
      <p:sp>
        <p:nvSpPr>
          <p:cNvPr id="19" name="Arc 18">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32" name="Arc 18">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10" name="Espace réservé du texte 9"/>
          <p:cNvSpPr>
            <a:spLocks noGrp="1"/>
          </p:cNvSpPr>
          <p:nvPr>
            <p:ph type="body" sz="quarter" idx="11"/>
          </p:nvPr>
        </p:nvSpPr>
        <p:spPr>
          <a:xfrm>
            <a:off x="4447308" y="591344"/>
            <a:ext cx="7017105" cy="5585619"/>
          </a:xfrm>
        </p:spPr>
        <p:txBody>
          <a:bodyPr vert="horz" lIns="91440" tIns="45720" rIns="91440" bIns="45720" rtlCol="0" anchor="ctr">
            <a:normAutofit lnSpcReduction="10000"/>
          </a:bodyPr>
          <a:lstStyle/>
          <a:p>
            <a:r>
              <a:rPr lang="en-US" sz="1800" b="1" u="sng" dirty="0">
                <a:solidFill>
                  <a:schemeClr val="tx1"/>
                </a:solidFill>
                <a:latin typeface="+mn-lt"/>
                <a:cs typeface="+mn-cs"/>
              </a:rPr>
              <a:t>SOMMAIRE DE LA SPECIFICATION</a:t>
            </a:r>
          </a:p>
          <a:p>
            <a:r>
              <a:rPr lang="en-US" b="1" dirty="0">
                <a:solidFill>
                  <a:schemeClr val="tx1"/>
                </a:solidFill>
                <a:latin typeface="+mn-lt"/>
                <a:cs typeface="+mn-cs"/>
              </a:rPr>
              <a:t>1  </a:t>
            </a:r>
            <a:r>
              <a:rPr lang="en-US" b="1" u="sng" dirty="0" err="1">
                <a:solidFill>
                  <a:schemeClr val="tx1"/>
                </a:solidFill>
                <a:latin typeface="+mn-lt"/>
                <a:cs typeface="+mn-cs"/>
              </a:rPr>
              <a:t>Généralité</a:t>
            </a:r>
            <a:endParaRPr lang="en-US" b="1" u="sng" dirty="0">
              <a:solidFill>
                <a:schemeClr val="tx1"/>
              </a:solidFill>
              <a:latin typeface="+mn-lt"/>
              <a:cs typeface="+mn-cs"/>
            </a:endParaRPr>
          </a:p>
          <a:p>
            <a:pPr marL="285750" indent="-285750">
              <a:buFont typeface="Wingdings" panose="05000000000000000000" pitchFamily="2" charset="2"/>
              <a:buChar char="ü"/>
            </a:pPr>
            <a:r>
              <a:rPr lang="en-US" sz="1400" dirty="0">
                <a:solidFill>
                  <a:schemeClr val="tx1"/>
                </a:solidFill>
                <a:latin typeface="+mn-lt"/>
                <a:cs typeface="+mn-cs"/>
              </a:rPr>
              <a:t>Domaine </a:t>
            </a:r>
            <a:r>
              <a:rPr lang="en-US" sz="1400" dirty="0" err="1">
                <a:solidFill>
                  <a:schemeClr val="tx1"/>
                </a:solidFill>
                <a:latin typeface="+mn-lt"/>
                <a:cs typeface="+mn-cs"/>
              </a:rPr>
              <a:t>d’application</a:t>
            </a:r>
            <a:r>
              <a:rPr lang="en-US" sz="1400" dirty="0">
                <a:solidFill>
                  <a:schemeClr val="tx1"/>
                </a:solidFill>
                <a:latin typeface="+mn-lt"/>
                <a:cs typeface="+mn-cs"/>
              </a:rPr>
              <a:t>, </a:t>
            </a:r>
            <a:r>
              <a:rPr lang="en-US" sz="1400" dirty="0" err="1">
                <a:solidFill>
                  <a:schemeClr val="tx1"/>
                </a:solidFill>
                <a:latin typeface="+mn-lt"/>
                <a:cs typeface="+mn-cs"/>
              </a:rPr>
              <a:t>Références</a:t>
            </a:r>
            <a:r>
              <a:rPr lang="en-US" sz="1400" dirty="0">
                <a:solidFill>
                  <a:schemeClr val="tx1"/>
                </a:solidFill>
                <a:latin typeface="+mn-lt"/>
                <a:cs typeface="+mn-cs"/>
              </a:rPr>
              <a:t> </a:t>
            </a:r>
            <a:r>
              <a:rPr lang="en-US" sz="1400" dirty="0" err="1">
                <a:solidFill>
                  <a:schemeClr val="tx1"/>
                </a:solidFill>
                <a:latin typeface="+mn-lt"/>
                <a:cs typeface="+mn-cs"/>
              </a:rPr>
              <a:t>réglementaires</a:t>
            </a:r>
            <a:r>
              <a:rPr lang="en-US" sz="1400" dirty="0">
                <a:solidFill>
                  <a:schemeClr val="tx1"/>
                </a:solidFill>
                <a:latin typeface="+mn-lt"/>
                <a:cs typeface="+mn-cs"/>
              </a:rPr>
              <a:t> et </a:t>
            </a:r>
            <a:r>
              <a:rPr lang="en-US" sz="1400" dirty="0" err="1">
                <a:solidFill>
                  <a:schemeClr val="tx1"/>
                </a:solidFill>
                <a:latin typeface="+mn-lt"/>
                <a:cs typeface="+mn-cs"/>
              </a:rPr>
              <a:t>normatives</a:t>
            </a:r>
            <a:endParaRPr lang="en-US" sz="1400" dirty="0">
              <a:solidFill>
                <a:schemeClr val="tx1"/>
              </a:solidFill>
              <a:latin typeface="+mn-lt"/>
              <a:cs typeface="+mn-cs"/>
            </a:endParaRPr>
          </a:p>
          <a:p>
            <a:r>
              <a:rPr lang="en-US" b="1" dirty="0">
                <a:solidFill>
                  <a:schemeClr val="tx1"/>
                </a:solidFill>
                <a:latin typeface="+mn-lt"/>
                <a:cs typeface="+mn-cs"/>
              </a:rPr>
              <a:t>2  </a:t>
            </a:r>
            <a:r>
              <a:rPr lang="en-US" b="1" u="sng" dirty="0">
                <a:solidFill>
                  <a:schemeClr val="tx1"/>
                </a:solidFill>
                <a:latin typeface="+mn-lt"/>
                <a:cs typeface="+mn-cs"/>
              </a:rPr>
              <a:t>Conditions de service</a:t>
            </a:r>
            <a:r>
              <a:rPr lang="en-US" b="1" dirty="0">
                <a:solidFill>
                  <a:schemeClr val="tx1"/>
                </a:solidFill>
                <a:latin typeface="+mn-lt"/>
                <a:cs typeface="+mn-cs"/>
              </a:rPr>
              <a:t> </a:t>
            </a:r>
          </a:p>
          <a:p>
            <a:pPr marL="285750" indent="-285750">
              <a:buFont typeface="Wingdings" panose="05000000000000000000" pitchFamily="2" charset="2"/>
              <a:buChar char="ü"/>
            </a:pPr>
            <a:r>
              <a:rPr lang="en-US" sz="1400" dirty="0">
                <a:solidFill>
                  <a:schemeClr val="tx1"/>
                </a:solidFill>
                <a:latin typeface="+mn-lt"/>
                <a:cs typeface="+mn-cs"/>
              </a:rPr>
              <a:t>Conditions </a:t>
            </a:r>
            <a:r>
              <a:rPr lang="en-US" sz="1400" dirty="0" err="1">
                <a:solidFill>
                  <a:schemeClr val="tx1"/>
                </a:solidFill>
                <a:latin typeface="+mn-lt"/>
                <a:cs typeface="+mn-cs"/>
              </a:rPr>
              <a:t>normales</a:t>
            </a:r>
            <a:r>
              <a:rPr lang="en-US" sz="1400" dirty="0">
                <a:solidFill>
                  <a:schemeClr val="tx1"/>
                </a:solidFill>
                <a:latin typeface="+mn-lt"/>
                <a:cs typeface="+mn-cs"/>
              </a:rPr>
              <a:t> de service pour </a:t>
            </a:r>
            <a:r>
              <a:rPr lang="en-US" sz="1400" dirty="0" err="1">
                <a:solidFill>
                  <a:schemeClr val="tx1"/>
                </a:solidFill>
                <a:latin typeface="+mn-lt"/>
                <a:cs typeface="+mn-cs"/>
              </a:rPr>
              <a:t>l’extérieur</a:t>
            </a:r>
            <a:r>
              <a:rPr lang="en-US" sz="1400" dirty="0">
                <a:solidFill>
                  <a:schemeClr val="tx1"/>
                </a:solidFill>
                <a:latin typeface="+mn-lt"/>
                <a:cs typeface="+mn-cs"/>
              </a:rPr>
              <a:t> / </a:t>
            </a:r>
            <a:r>
              <a:rPr lang="en-US" sz="1400" dirty="0" err="1">
                <a:solidFill>
                  <a:schemeClr val="tx1"/>
                </a:solidFill>
                <a:latin typeface="+mn-lt"/>
                <a:cs typeface="+mn-cs"/>
              </a:rPr>
              <a:t>intérieur</a:t>
            </a:r>
            <a:r>
              <a:rPr lang="en-US" sz="1400" dirty="0">
                <a:solidFill>
                  <a:schemeClr val="tx1"/>
                </a:solidFill>
                <a:latin typeface="+mn-lt"/>
                <a:cs typeface="+mn-cs"/>
              </a:rPr>
              <a:t>, conditions </a:t>
            </a:r>
            <a:r>
              <a:rPr lang="en-US" sz="1400" dirty="0" err="1">
                <a:solidFill>
                  <a:schemeClr val="tx1"/>
                </a:solidFill>
                <a:latin typeface="+mn-lt"/>
                <a:cs typeface="+mn-cs"/>
              </a:rPr>
              <a:t>spéciales</a:t>
            </a:r>
            <a:r>
              <a:rPr lang="en-US" sz="1400" dirty="0">
                <a:solidFill>
                  <a:schemeClr val="tx1"/>
                </a:solidFill>
                <a:latin typeface="+mn-lt"/>
                <a:cs typeface="+mn-cs"/>
              </a:rPr>
              <a:t> de service et conditions de transport</a:t>
            </a:r>
          </a:p>
          <a:p>
            <a:r>
              <a:rPr lang="en-US" b="1" dirty="0">
                <a:solidFill>
                  <a:schemeClr val="tx1"/>
                </a:solidFill>
                <a:latin typeface="+mn-lt"/>
                <a:cs typeface="+mn-cs"/>
              </a:rPr>
              <a:t>3  </a:t>
            </a:r>
            <a:r>
              <a:rPr lang="en-US" b="1" u="sng" dirty="0">
                <a:solidFill>
                  <a:schemeClr val="tx1"/>
                </a:solidFill>
                <a:latin typeface="+mn-lt"/>
                <a:cs typeface="+mn-cs"/>
              </a:rPr>
              <a:t>Exigences pour les </a:t>
            </a:r>
            <a:r>
              <a:rPr lang="en-US" b="1" u="sng" dirty="0" err="1">
                <a:solidFill>
                  <a:schemeClr val="tx1"/>
                </a:solidFill>
                <a:latin typeface="+mn-lt"/>
                <a:cs typeface="+mn-cs"/>
              </a:rPr>
              <a:t>composants</a:t>
            </a:r>
            <a:r>
              <a:rPr lang="en-US" b="1" u="sng" dirty="0">
                <a:solidFill>
                  <a:schemeClr val="tx1"/>
                </a:solidFill>
                <a:latin typeface="+mn-lt"/>
                <a:cs typeface="+mn-cs"/>
              </a:rPr>
              <a:t> du poste</a:t>
            </a:r>
          </a:p>
          <a:p>
            <a:pPr marL="285750" indent="-285750">
              <a:buFont typeface="Wingdings" panose="05000000000000000000" pitchFamily="2" charset="2"/>
              <a:buChar char="ü"/>
            </a:pPr>
            <a:r>
              <a:rPr lang="en-US" sz="1400" dirty="0">
                <a:solidFill>
                  <a:schemeClr val="tx1"/>
                </a:solidFill>
                <a:latin typeface="+mn-lt"/>
                <a:cs typeface="+mn-cs"/>
              </a:rPr>
              <a:t>Renvoi aux </a:t>
            </a:r>
            <a:r>
              <a:rPr lang="en-US" sz="1400" dirty="0" err="1">
                <a:solidFill>
                  <a:schemeClr val="tx1"/>
                </a:solidFill>
                <a:latin typeface="+mn-lt"/>
                <a:cs typeface="+mn-cs"/>
              </a:rPr>
              <a:t>normes</a:t>
            </a:r>
            <a:r>
              <a:rPr lang="en-US" sz="1400" dirty="0">
                <a:solidFill>
                  <a:schemeClr val="tx1"/>
                </a:solidFill>
                <a:latin typeface="+mn-lt"/>
                <a:cs typeface="+mn-cs"/>
              </a:rPr>
              <a:t> par type de matériel</a:t>
            </a:r>
          </a:p>
          <a:p>
            <a:r>
              <a:rPr lang="en-US" b="1" dirty="0">
                <a:solidFill>
                  <a:schemeClr val="tx1"/>
                </a:solidFill>
                <a:latin typeface="+mn-lt"/>
                <a:cs typeface="+mn-cs"/>
              </a:rPr>
              <a:t>4  </a:t>
            </a:r>
            <a:r>
              <a:rPr lang="en-US" b="1" u="sng" dirty="0" err="1">
                <a:solidFill>
                  <a:schemeClr val="tx1"/>
                </a:solidFill>
                <a:latin typeface="+mn-lt"/>
                <a:cs typeface="+mn-cs"/>
              </a:rPr>
              <a:t>Caractéristiques</a:t>
            </a:r>
            <a:r>
              <a:rPr lang="en-US" b="1" u="sng" dirty="0">
                <a:solidFill>
                  <a:schemeClr val="tx1"/>
                </a:solidFill>
                <a:latin typeface="+mn-lt"/>
                <a:cs typeface="+mn-cs"/>
              </a:rPr>
              <a:t> </a:t>
            </a:r>
            <a:r>
              <a:rPr lang="en-US" b="1" u="sng" dirty="0" err="1">
                <a:solidFill>
                  <a:schemeClr val="tx1"/>
                </a:solidFill>
                <a:latin typeface="+mn-lt"/>
                <a:cs typeface="+mn-cs"/>
              </a:rPr>
              <a:t>assignées</a:t>
            </a:r>
            <a:r>
              <a:rPr lang="en-US" b="1" u="sng" dirty="0">
                <a:solidFill>
                  <a:schemeClr val="tx1"/>
                </a:solidFill>
                <a:latin typeface="+mn-lt"/>
                <a:cs typeface="+mn-cs"/>
              </a:rPr>
              <a:t> du poste de livraison</a:t>
            </a:r>
          </a:p>
          <a:p>
            <a:pPr marL="285750" indent="-285750">
              <a:buFont typeface="Wingdings" panose="05000000000000000000" pitchFamily="2" charset="2"/>
              <a:buChar char="ü"/>
            </a:pPr>
            <a:r>
              <a:rPr lang="en-US" sz="1400" dirty="0" err="1">
                <a:solidFill>
                  <a:schemeClr val="tx1"/>
                </a:solidFill>
                <a:latin typeface="+mn-lt"/>
                <a:cs typeface="+mn-cs"/>
              </a:rPr>
              <a:t>Définition</a:t>
            </a:r>
            <a:r>
              <a:rPr lang="en-US" sz="1400" dirty="0">
                <a:solidFill>
                  <a:schemeClr val="tx1"/>
                </a:solidFill>
                <a:latin typeface="+mn-lt"/>
                <a:cs typeface="+mn-cs"/>
              </a:rPr>
              <a:t> technique du poste (</a:t>
            </a:r>
            <a:r>
              <a:rPr lang="en-US" sz="1400" dirty="0" err="1">
                <a:solidFill>
                  <a:schemeClr val="tx1"/>
                </a:solidFill>
                <a:latin typeface="+mn-lt"/>
                <a:cs typeface="+mn-cs"/>
              </a:rPr>
              <a:t>enveloppe</a:t>
            </a:r>
            <a:r>
              <a:rPr lang="en-US" sz="1400" dirty="0">
                <a:solidFill>
                  <a:schemeClr val="tx1"/>
                </a:solidFill>
                <a:latin typeface="+mn-lt"/>
                <a:cs typeface="+mn-cs"/>
              </a:rPr>
              <a:t>, cellule, </a:t>
            </a:r>
            <a:r>
              <a:rPr lang="en-US" sz="1400" dirty="0" err="1">
                <a:solidFill>
                  <a:schemeClr val="tx1"/>
                </a:solidFill>
                <a:latin typeface="+mn-lt"/>
                <a:cs typeface="+mn-cs"/>
              </a:rPr>
              <a:t>transformateur</a:t>
            </a:r>
            <a:r>
              <a:rPr lang="en-US" sz="1400" dirty="0">
                <a:solidFill>
                  <a:schemeClr val="tx1"/>
                </a:solidFill>
                <a:latin typeface="+mn-lt"/>
                <a:cs typeface="+mn-cs"/>
              </a:rPr>
              <a:t>, </a:t>
            </a:r>
            <a:r>
              <a:rPr lang="en-US" sz="1400" dirty="0" err="1">
                <a:solidFill>
                  <a:schemeClr val="tx1"/>
                </a:solidFill>
                <a:latin typeface="+mn-lt"/>
                <a:cs typeface="+mn-cs"/>
              </a:rPr>
              <a:t>câble</a:t>
            </a:r>
            <a:r>
              <a:rPr lang="en-US" sz="1400" dirty="0">
                <a:solidFill>
                  <a:schemeClr val="tx1"/>
                </a:solidFill>
                <a:latin typeface="+mn-lt"/>
                <a:cs typeface="+mn-cs"/>
              </a:rPr>
              <a:t>, interconnexion, </a:t>
            </a:r>
            <a:r>
              <a:rPr lang="en-US" sz="1400" dirty="0" err="1">
                <a:solidFill>
                  <a:schemeClr val="tx1"/>
                </a:solidFill>
                <a:latin typeface="+mn-lt"/>
                <a:cs typeface="+mn-cs"/>
              </a:rPr>
              <a:t>appareillage</a:t>
            </a:r>
            <a:r>
              <a:rPr lang="en-US" sz="1400" dirty="0">
                <a:solidFill>
                  <a:schemeClr val="tx1"/>
                </a:solidFill>
                <a:latin typeface="+mn-lt"/>
                <a:cs typeface="+mn-cs"/>
              </a:rPr>
              <a:t> </a:t>
            </a:r>
            <a:r>
              <a:rPr lang="en-US" sz="1400" dirty="0" err="1">
                <a:solidFill>
                  <a:schemeClr val="tx1"/>
                </a:solidFill>
                <a:latin typeface="+mn-lt"/>
                <a:cs typeface="+mn-cs"/>
              </a:rPr>
              <a:t>basse</a:t>
            </a:r>
            <a:r>
              <a:rPr lang="en-US" sz="1400" dirty="0">
                <a:solidFill>
                  <a:schemeClr val="tx1"/>
                </a:solidFill>
                <a:latin typeface="+mn-lt"/>
                <a:cs typeface="+mn-cs"/>
              </a:rPr>
              <a:t> tension, circuit de </a:t>
            </a:r>
            <a:r>
              <a:rPr lang="en-US" sz="1400" dirty="0" err="1">
                <a:solidFill>
                  <a:schemeClr val="tx1"/>
                </a:solidFill>
                <a:latin typeface="+mn-lt"/>
                <a:cs typeface="+mn-cs"/>
              </a:rPr>
              <a:t>terre</a:t>
            </a:r>
            <a:r>
              <a:rPr lang="en-US" sz="1400" dirty="0">
                <a:solidFill>
                  <a:schemeClr val="tx1"/>
                </a:solidFill>
                <a:latin typeface="+mn-lt"/>
                <a:cs typeface="+mn-cs"/>
              </a:rPr>
              <a:t>, …)</a:t>
            </a:r>
          </a:p>
          <a:p>
            <a:pPr lvl="0"/>
            <a:r>
              <a:rPr lang="en-US" b="1" dirty="0">
                <a:solidFill>
                  <a:schemeClr val="tx1"/>
                </a:solidFill>
                <a:latin typeface="+mn-lt"/>
                <a:cs typeface="+mn-cs"/>
              </a:rPr>
              <a:t>5  </a:t>
            </a:r>
            <a:r>
              <a:rPr lang="en-US" b="1" u="sng" dirty="0">
                <a:solidFill>
                  <a:schemeClr val="tx1"/>
                </a:solidFill>
                <a:latin typeface="+mn-lt"/>
                <a:cs typeface="+mn-cs"/>
              </a:rPr>
              <a:t>Conception et construction </a:t>
            </a:r>
          </a:p>
          <a:p>
            <a:pPr marL="285750" indent="-285750">
              <a:buFont typeface="Wingdings" panose="05000000000000000000" pitchFamily="2" charset="2"/>
              <a:buChar char="ü"/>
            </a:pPr>
            <a:r>
              <a:rPr lang="en-US" sz="1400" dirty="0" err="1">
                <a:solidFill>
                  <a:schemeClr val="tx1"/>
                </a:solidFill>
                <a:latin typeface="+mn-lt"/>
                <a:cs typeface="+mn-cs"/>
              </a:rPr>
              <a:t>Recommandation</a:t>
            </a:r>
            <a:r>
              <a:rPr lang="en-US" sz="1400" dirty="0">
                <a:solidFill>
                  <a:schemeClr val="tx1"/>
                </a:solidFill>
                <a:latin typeface="+mn-lt"/>
                <a:cs typeface="+mn-cs"/>
              </a:rPr>
              <a:t> sur la conception, </a:t>
            </a:r>
            <a:r>
              <a:rPr lang="en-US" sz="1400" dirty="0" err="1">
                <a:solidFill>
                  <a:schemeClr val="tx1"/>
                </a:solidFill>
                <a:latin typeface="+mn-lt"/>
                <a:cs typeface="+mn-cs"/>
              </a:rPr>
              <a:t>l’architecture</a:t>
            </a:r>
            <a:r>
              <a:rPr lang="en-US" sz="1400" dirty="0">
                <a:solidFill>
                  <a:schemeClr val="tx1"/>
                </a:solidFill>
                <a:latin typeface="+mn-lt"/>
                <a:cs typeface="+mn-cs"/>
              </a:rPr>
              <a:t>, </a:t>
            </a:r>
            <a:r>
              <a:rPr lang="en-US" sz="1400" dirty="0" err="1">
                <a:solidFill>
                  <a:schemeClr val="tx1"/>
                </a:solidFill>
                <a:latin typeface="+mn-lt"/>
                <a:cs typeface="+mn-cs"/>
              </a:rPr>
              <a:t>l’ergonomie</a:t>
            </a:r>
            <a:r>
              <a:rPr lang="en-US" sz="1400" dirty="0">
                <a:solidFill>
                  <a:schemeClr val="tx1"/>
                </a:solidFill>
                <a:latin typeface="+mn-lt"/>
                <a:cs typeface="+mn-cs"/>
              </a:rPr>
              <a:t>, la </a:t>
            </a:r>
            <a:r>
              <a:rPr lang="en-US" sz="1400" dirty="0" err="1">
                <a:solidFill>
                  <a:schemeClr val="tx1"/>
                </a:solidFill>
                <a:latin typeface="+mn-lt"/>
                <a:cs typeface="+mn-cs"/>
              </a:rPr>
              <a:t>sécurité</a:t>
            </a:r>
            <a:r>
              <a:rPr lang="en-US" sz="1400" dirty="0">
                <a:solidFill>
                  <a:schemeClr val="tx1"/>
                </a:solidFill>
                <a:latin typeface="+mn-lt"/>
                <a:cs typeface="+mn-cs"/>
              </a:rPr>
              <a:t>, </a:t>
            </a:r>
            <a:r>
              <a:rPr lang="en-US" sz="1400" dirty="0" err="1">
                <a:solidFill>
                  <a:schemeClr val="tx1"/>
                </a:solidFill>
                <a:latin typeface="+mn-lt"/>
                <a:cs typeface="+mn-cs"/>
              </a:rPr>
              <a:t>l’environnement</a:t>
            </a:r>
            <a:r>
              <a:rPr lang="en-US" sz="1400" dirty="0">
                <a:solidFill>
                  <a:schemeClr val="tx1"/>
                </a:solidFill>
                <a:latin typeface="+mn-lt"/>
                <a:cs typeface="+mn-cs"/>
              </a:rPr>
              <a:t>, le </a:t>
            </a:r>
            <a:r>
              <a:rPr lang="en-US" sz="1400" dirty="0" err="1">
                <a:solidFill>
                  <a:schemeClr val="tx1"/>
                </a:solidFill>
                <a:latin typeface="+mn-lt"/>
                <a:cs typeface="+mn-cs"/>
              </a:rPr>
              <a:t>raccordement</a:t>
            </a:r>
            <a:r>
              <a:rPr lang="en-US" sz="1400" dirty="0">
                <a:solidFill>
                  <a:schemeClr val="tx1"/>
                </a:solidFill>
                <a:latin typeface="+mn-lt"/>
                <a:cs typeface="+mn-cs"/>
              </a:rPr>
              <a:t> au </a:t>
            </a:r>
            <a:r>
              <a:rPr lang="en-US" sz="1400" dirty="0" err="1">
                <a:solidFill>
                  <a:schemeClr val="tx1"/>
                </a:solidFill>
                <a:latin typeface="+mn-lt"/>
                <a:cs typeface="+mn-cs"/>
              </a:rPr>
              <a:t>réseau</a:t>
            </a:r>
            <a:r>
              <a:rPr lang="en-US" sz="1400" dirty="0">
                <a:solidFill>
                  <a:schemeClr val="tx1"/>
                </a:solidFill>
                <a:latin typeface="+mn-lt"/>
                <a:cs typeface="+mn-cs"/>
              </a:rPr>
              <a:t>, la ventilation, le </a:t>
            </a:r>
            <a:r>
              <a:rPr lang="en-US" sz="1400" dirty="0" err="1">
                <a:solidFill>
                  <a:schemeClr val="tx1"/>
                </a:solidFill>
                <a:latin typeface="+mn-lt"/>
                <a:cs typeface="+mn-cs"/>
              </a:rPr>
              <a:t>comptage</a:t>
            </a:r>
            <a:r>
              <a:rPr lang="en-US" sz="1400" dirty="0">
                <a:solidFill>
                  <a:schemeClr val="tx1"/>
                </a:solidFill>
                <a:latin typeface="+mn-lt"/>
                <a:cs typeface="+mn-cs"/>
              </a:rPr>
              <a:t> …</a:t>
            </a:r>
          </a:p>
          <a:p>
            <a:pPr marL="342900" indent="-342900">
              <a:buAutoNum type="arabicPlain" startAt="6"/>
            </a:pPr>
            <a:r>
              <a:rPr lang="en-US" b="1" u="sng" dirty="0" err="1">
                <a:solidFill>
                  <a:schemeClr val="tx1"/>
                </a:solidFill>
                <a:latin typeface="+mn-lt"/>
                <a:cs typeface="+mn-cs"/>
              </a:rPr>
              <a:t>Essais</a:t>
            </a:r>
            <a:endParaRPr lang="en-US" b="1" u="sng" dirty="0">
              <a:solidFill>
                <a:schemeClr val="tx1"/>
              </a:solidFill>
              <a:latin typeface="+mn-lt"/>
              <a:cs typeface="+mn-cs"/>
            </a:endParaRPr>
          </a:p>
          <a:p>
            <a:pPr marL="265113" indent="-265113">
              <a:buFont typeface="Wingdings" panose="05000000000000000000" pitchFamily="2" charset="2"/>
              <a:buChar char="ü"/>
            </a:pPr>
            <a:r>
              <a:rPr lang="en-US" sz="1400" dirty="0" err="1">
                <a:solidFill>
                  <a:schemeClr val="tx1"/>
                </a:solidFill>
                <a:latin typeface="Calibri" panose="020F0502020204030204" pitchFamily="34" charset="0"/>
                <a:cs typeface="Calibri" panose="020F0502020204030204" pitchFamily="34" charset="0"/>
              </a:rPr>
              <a:t>Essais</a:t>
            </a:r>
            <a:r>
              <a:rPr lang="en-US" sz="1400" dirty="0">
                <a:solidFill>
                  <a:schemeClr val="tx1"/>
                </a:solidFill>
                <a:latin typeface="Calibri" panose="020F0502020204030204" pitchFamily="34" charset="0"/>
                <a:cs typeface="Calibri" panose="020F0502020204030204" pitchFamily="34" charset="0"/>
              </a:rPr>
              <a:t> </a:t>
            </a:r>
            <a:r>
              <a:rPr lang="en-US" sz="1400" dirty="0" err="1">
                <a:solidFill>
                  <a:schemeClr val="tx1"/>
                </a:solidFill>
                <a:latin typeface="Calibri" panose="020F0502020204030204" pitchFamily="34" charset="0"/>
                <a:cs typeface="Calibri" panose="020F0502020204030204" pitchFamily="34" charset="0"/>
              </a:rPr>
              <a:t>diélectriques</a:t>
            </a:r>
            <a:r>
              <a:rPr lang="en-US" sz="1400" dirty="0">
                <a:solidFill>
                  <a:schemeClr val="tx1"/>
                </a:solidFill>
                <a:latin typeface="Calibri" panose="020F0502020204030204" pitchFamily="34" charset="0"/>
                <a:cs typeface="Calibri" panose="020F0502020204030204" pitchFamily="34" charset="0"/>
              </a:rPr>
              <a:t>, </a:t>
            </a:r>
            <a:r>
              <a:rPr lang="en-US" sz="1400" dirty="0" err="1">
                <a:solidFill>
                  <a:schemeClr val="tx1"/>
                </a:solidFill>
                <a:latin typeface="Calibri" panose="020F0502020204030204" pitchFamily="34" charset="0"/>
                <a:cs typeface="Calibri" panose="020F0502020204030204" pitchFamily="34" charset="0"/>
              </a:rPr>
              <a:t>thermiques</a:t>
            </a:r>
            <a:r>
              <a:rPr lang="en-US" sz="1400" dirty="0">
                <a:solidFill>
                  <a:schemeClr val="tx1"/>
                </a:solidFill>
                <a:latin typeface="Calibri" panose="020F0502020204030204" pitchFamily="34" charset="0"/>
                <a:cs typeface="Calibri" panose="020F0502020204030204" pitchFamily="34" charset="0"/>
              </a:rPr>
              <a:t> et </a:t>
            </a:r>
            <a:r>
              <a:rPr lang="en-US" sz="1400" dirty="0" err="1">
                <a:solidFill>
                  <a:schemeClr val="tx1"/>
                </a:solidFill>
                <a:latin typeface="Calibri" panose="020F0502020204030204" pitchFamily="34" charset="0"/>
                <a:cs typeface="Calibri" panose="020F0502020204030204" pitchFamily="34" charset="0"/>
              </a:rPr>
              <a:t>mécaniques</a:t>
            </a:r>
            <a:endParaRPr lang="en-US" sz="1400" dirty="0">
              <a:solidFill>
                <a:schemeClr val="tx1"/>
              </a:solidFill>
              <a:latin typeface="Calibri" panose="020F0502020204030204" pitchFamily="34" charset="0"/>
              <a:cs typeface="Calibri" panose="020F0502020204030204" pitchFamily="34" charset="0"/>
            </a:endParaRPr>
          </a:p>
          <a:p>
            <a:r>
              <a:rPr lang="fr-FR" b="1" dirty="0">
                <a:solidFill>
                  <a:schemeClr val="tx1"/>
                </a:solidFill>
                <a:latin typeface="Calibri" panose="020F0502020204030204" pitchFamily="34" charset="0"/>
                <a:cs typeface="Calibri" panose="020F0502020204030204" pitchFamily="34" charset="0"/>
              </a:rPr>
              <a:t>7  </a:t>
            </a:r>
            <a:r>
              <a:rPr lang="fr-FR" b="1" u="sng" dirty="0">
                <a:solidFill>
                  <a:schemeClr val="tx1"/>
                </a:solidFill>
                <a:latin typeface="Calibri" panose="020F0502020204030204" pitchFamily="34" charset="0"/>
                <a:cs typeface="Calibri" panose="020F0502020204030204" pitchFamily="34" charset="0"/>
              </a:rPr>
              <a:t>Dossier technique</a:t>
            </a:r>
          </a:p>
          <a:p>
            <a:pPr marL="285750" indent="-285750">
              <a:buFont typeface="Wingdings" panose="05000000000000000000" pitchFamily="2" charset="2"/>
              <a:buChar char="ü"/>
            </a:pPr>
            <a:r>
              <a:rPr lang="fr-FR" sz="1400" dirty="0">
                <a:solidFill>
                  <a:schemeClr val="tx1"/>
                </a:solidFill>
                <a:latin typeface="Calibri" panose="020F0502020204030204" pitchFamily="34" charset="0"/>
                <a:cs typeface="Calibri" panose="020F0502020204030204" pitchFamily="34" charset="0"/>
              </a:rPr>
              <a:t>Le Dossier d’Identification (DI) et le Dossier de Crédibilité (DC)</a:t>
            </a:r>
          </a:p>
          <a:p>
            <a:r>
              <a:rPr lang="fr-FR" sz="1400" b="1" dirty="0">
                <a:solidFill>
                  <a:schemeClr val="tx1"/>
                </a:solidFill>
                <a:latin typeface="Arial" panose="020B0604020202020204" pitchFamily="34" charset="0"/>
                <a:cs typeface="Arial" panose="020B0604020202020204" pitchFamily="34" charset="0"/>
              </a:rPr>
              <a:t>8  </a:t>
            </a:r>
            <a:r>
              <a:rPr lang="fr-FR" b="1" u="sng" dirty="0">
                <a:solidFill>
                  <a:schemeClr val="tx1"/>
                </a:solidFill>
                <a:latin typeface="Calibri" panose="020F0502020204030204" pitchFamily="34" charset="0"/>
                <a:cs typeface="Calibri" panose="020F0502020204030204" pitchFamily="34" charset="0"/>
              </a:rPr>
              <a:t>Annexes</a:t>
            </a:r>
          </a:p>
          <a:p>
            <a:pPr lvl="0" indent="-228600">
              <a:buFont typeface="Arial" panose="020B0604020202020204" pitchFamily="34" charset="0"/>
              <a:buChar char="•"/>
            </a:pPr>
            <a:endParaRPr lang="en-US" b="1" dirty="0">
              <a:solidFill>
                <a:schemeClr val="tx1"/>
              </a:solidFill>
              <a:latin typeface="+mn-lt"/>
              <a:cs typeface="+mn-cs"/>
            </a:endParaRPr>
          </a:p>
        </p:txBody>
      </p:sp>
      <p:sp>
        <p:nvSpPr>
          <p:cNvPr id="3" name="Espace réservé du numéro de diapositive 2"/>
          <p:cNvSpPr>
            <a:spLocks noGrp="1"/>
          </p:cNvSpPr>
          <p:nvPr>
            <p:ph type="sldNum" sz="quarter" idx="10"/>
          </p:nvPr>
        </p:nvSpPr>
        <p:spPr>
          <a:xfrm>
            <a:off x="9541564" y="6356350"/>
            <a:ext cx="1812235" cy="365125"/>
          </a:xfrm>
        </p:spPr>
        <p:txBody>
          <a:bodyPr vert="horz" lIns="91440" tIns="45720" rIns="91440" bIns="45720" rtlCol="0" anchor="ctr">
            <a:normAutofit/>
          </a:bodyPr>
          <a:lstStyle/>
          <a:p>
            <a:pPr>
              <a:spcAft>
                <a:spcPts val="600"/>
              </a:spcAft>
            </a:pPr>
            <a:fld id="{2EE3DB67-EEC3-864F-AA9B-084794469228}" type="slidenum">
              <a:rPr lang="en-US" smtClean="0">
                <a:solidFill>
                  <a:prstClr val="black">
                    <a:tint val="75000"/>
                  </a:prstClr>
                </a:solidFill>
                <a:latin typeface="Calibri"/>
              </a:rPr>
              <a:pPr>
                <a:spcAft>
                  <a:spcPts val="600"/>
                </a:spcAft>
              </a:pPr>
              <a:t>5</a:t>
            </a:fld>
            <a:endParaRPr lang="en-US">
              <a:solidFill>
                <a:prstClr val="black">
                  <a:tint val="75000"/>
                </a:prstClr>
              </a:solidFill>
              <a:latin typeface="Calibri"/>
            </a:endParaRPr>
          </a:p>
        </p:txBody>
      </p:sp>
    </p:spTree>
    <p:extLst>
      <p:ext uri="{BB962C8B-B14F-4D97-AF65-F5344CB8AC3E}">
        <p14:creationId xmlns:p14="http://schemas.microsoft.com/office/powerpoint/2010/main" val="31721676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Freeform: Shape 16">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30" name="Rectangle 14">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Freeform: Shape 16">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itre 8"/>
          <p:cNvSpPr>
            <a:spLocks noGrp="1"/>
          </p:cNvSpPr>
          <p:nvPr>
            <p:ph type="ctrTitle"/>
          </p:nvPr>
        </p:nvSpPr>
        <p:spPr>
          <a:xfrm>
            <a:off x="137652" y="1153572"/>
            <a:ext cx="4309656" cy="4461163"/>
          </a:xfrm>
        </p:spPr>
        <p:txBody>
          <a:bodyPr vert="horz" lIns="91440" tIns="45720" rIns="91440" bIns="45720" rtlCol="0" anchor="ctr">
            <a:normAutofit/>
          </a:bodyPr>
          <a:lstStyle/>
          <a:p>
            <a:pPr>
              <a:buNone/>
            </a:pPr>
            <a:r>
              <a:rPr lang="en-US" sz="3200" b="1" kern="1200" dirty="0" err="1">
                <a:solidFill>
                  <a:srgbClr val="FFFFFF"/>
                </a:solidFill>
                <a:latin typeface="+mj-lt"/>
                <a:ea typeface="+mj-ea"/>
                <a:cs typeface="+mj-cs"/>
              </a:rPr>
              <a:t>Spécification</a:t>
            </a:r>
            <a:r>
              <a:rPr lang="en-US" sz="3200" b="1" kern="1200" dirty="0">
                <a:solidFill>
                  <a:srgbClr val="FFFFFF"/>
                </a:solidFill>
                <a:latin typeface="+mj-lt"/>
                <a:ea typeface="+mj-ea"/>
                <a:cs typeface="+mj-cs"/>
              </a:rPr>
              <a:t> technique </a:t>
            </a:r>
            <a:br>
              <a:rPr lang="en-US" sz="3200" b="1" kern="1200" dirty="0">
                <a:solidFill>
                  <a:srgbClr val="FFFFFF"/>
                </a:solidFill>
                <a:latin typeface="+mj-lt"/>
                <a:ea typeface="+mj-ea"/>
                <a:cs typeface="+mj-cs"/>
              </a:rPr>
            </a:br>
            <a:r>
              <a:rPr lang="en-US" sz="3200" b="1" kern="1200" dirty="0">
                <a:solidFill>
                  <a:srgbClr val="FFFFFF"/>
                </a:solidFill>
                <a:latin typeface="+mj-lt"/>
                <a:ea typeface="+mj-ea"/>
                <a:cs typeface="+mj-cs"/>
              </a:rPr>
              <a:t>   Points </a:t>
            </a:r>
            <a:r>
              <a:rPr lang="en-US" sz="3200" b="1" kern="1200" dirty="0" err="1">
                <a:solidFill>
                  <a:srgbClr val="FFFFFF"/>
                </a:solidFill>
                <a:latin typeface="+mj-lt"/>
                <a:ea typeface="+mj-ea"/>
                <a:cs typeface="+mj-cs"/>
              </a:rPr>
              <a:t>particuliers</a:t>
            </a:r>
            <a:endParaRPr lang="en-US" sz="3200" kern="1200" dirty="0">
              <a:solidFill>
                <a:srgbClr val="FFFFFF"/>
              </a:solidFill>
              <a:latin typeface="+mj-lt"/>
              <a:ea typeface="+mj-ea"/>
              <a:cs typeface="+mj-cs"/>
            </a:endParaRPr>
          </a:p>
        </p:txBody>
      </p:sp>
      <p:sp>
        <p:nvSpPr>
          <p:cNvPr id="19" name="Arc 18">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32" name="Arc 18">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10" name="Espace réservé du texte 9"/>
          <p:cNvSpPr>
            <a:spLocks noGrp="1"/>
          </p:cNvSpPr>
          <p:nvPr>
            <p:ph type="body" sz="quarter" idx="11"/>
          </p:nvPr>
        </p:nvSpPr>
        <p:spPr>
          <a:xfrm>
            <a:off x="4449916" y="556350"/>
            <a:ext cx="7017105" cy="5585619"/>
          </a:xfrm>
        </p:spPr>
        <p:txBody>
          <a:bodyPr vert="horz" lIns="91440" tIns="45720" rIns="91440" bIns="45720" rtlCol="0" anchor="ctr">
            <a:normAutofit/>
          </a:bodyPr>
          <a:lstStyle/>
          <a:p>
            <a:pPr lvl="0"/>
            <a:r>
              <a:rPr lang="en-US" sz="1800" b="1" dirty="0">
                <a:solidFill>
                  <a:schemeClr val="tx1"/>
                </a:solidFill>
                <a:latin typeface="+mn-lt"/>
                <a:cs typeface="+mn-cs"/>
              </a:rPr>
              <a:t>3  </a:t>
            </a:r>
            <a:r>
              <a:rPr lang="en-US" sz="1800" b="1" u="sng" dirty="0">
                <a:solidFill>
                  <a:schemeClr val="tx1"/>
                </a:solidFill>
                <a:latin typeface="+mn-lt"/>
                <a:cs typeface="+mn-cs"/>
              </a:rPr>
              <a:t>Exigences pour les </a:t>
            </a:r>
            <a:r>
              <a:rPr lang="en-US" sz="1800" b="1" u="sng" dirty="0" err="1">
                <a:solidFill>
                  <a:schemeClr val="tx1"/>
                </a:solidFill>
                <a:latin typeface="+mn-lt"/>
                <a:cs typeface="+mn-cs"/>
              </a:rPr>
              <a:t>composants</a:t>
            </a:r>
            <a:r>
              <a:rPr lang="en-US" sz="1800" b="1" u="sng" dirty="0">
                <a:solidFill>
                  <a:schemeClr val="tx1"/>
                </a:solidFill>
                <a:latin typeface="+mn-lt"/>
                <a:cs typeface="+mn-cs"/>
              </a:rPr>
              <a:t> </a:t>
            </a:r>
          </a:p>
          <a:p>
            <a:pPr marL="285750" indent="-285750">
              <a:buFont typeface="Wingdings" panose="05000000000000000000" pitchFamily="2" charset="2"/>
              <a:buChar char="ü"/>
            </a:pPr>
            <a:r>
              <a:rPr lang="fr-FR" sz="1400" dirty="0">
                <a:solidFill>
                  <a:schemeClr val="tx1"/>
                </a:solidFill>
                <a:latin typeface="Calibri" panose="020F0502020204030204" pitchFamily="34" charset="0"/>
                <a:cs typeface="Calibri" panose="020F0502020204030204" pitchFamily="34" charset="0"/>
              </a:rPr>
              <a:t>Le Poste de livraison HTA devra se conformer aux exigences de la présente spécification et satisfaire aux principales normes matériels applicables, notamment : NF C13-100, NF EN 62271-200 et NF EN 62271-202.</a:t>
            </a:r>
          </a:p>
          <a:p>
            <a:pPr hangingPunct="0"/>
            <a:r>
              <a:rPr lang="fr-FR" sz="1400" b="1" dirty="0">
                <a:solidFill>
                  <a:schemeClr val="tx1"/>
                </a:solidFill>
                <a:latin typeface="Calibri" panose="020F0502020204030204" pitchFamily="34" charset="0"/>
                <a:cs typeface="Calibri" panose="020F0502020204030204" pitchFamily="34" charset="0"/>
              </a:rPr>
              <a:t>En fonction du projet, le poste comporte :</a:t>
            </a:r>
            <a:endParaRPr lang="fr-FR" sz="1400" dirty="0">
              <a:solidFill>
                <a:schemeClr val="tx1"/>
              </a:solidFill>
              <a:latin typeface="Calibri" panose="020F0502020204030204" pitchFamily="34" charset="0"/>
              <a:cs typeface="Calibri" panose="020F0502020204030204" pitchFamily="34" charset="0"/>
            </a:endParaRPr>
          </a:p>
          <a:p>
            <a:pPr marL="982663" lvl="0" indent="-285750">
              <a:buFont typeface="Wingdings" panose="05000000000000000000" pitchFamily="2" charset="2"/>
              <a:buChar char="Ø"/>
              <a:tabLst>
                <a:tab pos="357188" algn="l"/>
              </a:tabLst>
            </a:pPr>
            <a:r>
              <a:rPr lang="fr-FR" sz="1400" dirty="0">
                <a:solidFill>
                  <a:schemeClr val="tx1"/>
                </a:solidFill>
                <a:latin typeface="Calibri" panose="020F0502020204030204" pitchFamily="34" charset="0"/>
                <a:cs typeface="Calibri" panose="020F0502020204030204" pitchFamily="34" charset="0"/>
              </a:rPr>
              <a:t>Enveloppe préfabriquée métallique : </a:t>
            </a:r>
          </a:p>
          <a:p>
            <a:pPr marL="982663" lvl="0" indent="-285750">
              <a:buFont typeface="Wingdings" panose="05000000000000000000" pitchFamily="2" charset="2"/>
              <a:buChar char="Ø"/>
              <a:tabLst>
                <a:tab pos="357188" algn="l"/>
              </a:tabLst>
            </a:pPr>
            <a:r>
              <a:rPr lang="fr-FR" sz="1400" dirty="0">
                <a:solidFill>
                  <a:schemeClr val="tx1"/>
                </a:solidFill>
                <a:latin typeface="Calibri" panose="020F0502020204030204" pitchFamily="34" charset="0"/>
                <a:cs typeface="Calibri" panose="020F0502020204030204" pitchFamily="34" charset="0"/>
              </a:rPr>
              <a:t>Unité fonctionnelle HTA ;</a:t>
            </a:r>
          </a:p>
          <a:p>
            <a:pPr marL="982663" lvl="0" indent="-285750">
              <a:buFont typeface="Wingdings" panose="05000000000000000000" pitchFamily="2" charset="2"/>
              <a:buChar char="Ø"/>
              <a:tabLst>
                <a:tab pos="357188" algn="l"/>
              </a:tabLst>
            </a:pPr>
            <a:r>
              <a:rPr lang="fr-FR" sz="1400" dirty="0">
                <a:solidFill>
                  <a:schemeClr val="tx1"/>
                </a:solidFill>
                <a:latin typeface="Calibri" panose="020F0502020204030204" pitchFamily="34" charset="0"/>
                <a:cs typeface="Calibri" panose="020F0502020204030204" pitchFamily="34" charset="0"/>
              </a:rPr>
              <a:t>Liaison par câble HTA ; </a:t>
            </a:r>
          </a:p>
          <a:p>
            <a:pPr marL="982663" lvl="0" indent="-285750">
              <a:buFont typeface="Wingdings" panose="05000000000000000000" pitchFamily="2" charset="2"/>
              <a:buChar char="Ø"/>
              <a:tabLst>
                <a:tab pos="357188" algn="l"/>
              </a:tabLst>
            </a:pPr>
            <a:r>
              <a:rPr lang="fr-FR" sz="1400" dirty="0">
                <a:solidFill>
                  <a:schemeClr val="tx1"/>
                </a:solidFill>
                <a:latin typeface="Calibri" panose="020F0502020204030204" pitchFamily="34" charset="0"/>
                <a:cs typeface="Calibri" panose="020F0502020204030204" pitchFamily="34" charset="0"/>
              </a:rPr>
              <a:t>Transformateur HTA/BT ;</a:t>
            </a:r>
          </a:p>
          <a:p>
            <a:pPr marL="982663" lvl="0" indent="-285750">
              <a:buFont typeface="Wingdings" panose="05000000000000000000" pitchFamily="2" charset="2"/>
              <a:buChar char="Ø"/>
              <a:tabLst>
                <a:tab pos="357188" algn="l"/>
              </a:tabLst>
            </a:pPr>
            <a:r>
              <a:rPr lang="fr-FR" sz="1400" dirty="0">
                <a:solidFill>
                  <a:schemeClr val="tx1"/>
                </a:solidFill>
                <a:latin typeface="Calibri" panose="020F0502020204030204" pitchFamily="34" charset="0"/>
                <a:cs typeface="Calibri" panose="020F0502020204030204" pitchFamily="34" charset="0"/>
              </a:rPr>
              <a:t>Unité fonctionnelle BT ; </a:t>
            </a:r>
          </a:p>
          <a:p>
            <a:pPr marL="982663" lvl="0" indent="-285750">
              <a:buFont typeface="Wingdings" panose="05000000000000000000" pitchFamily="2" charset="2"/>
              <a:buChar char="Ø"/>
              <a:tabLst>
                <a:tab pos="357188" algn="l"/>
              </a:tabLst>
            </a:pPr>
            <a:r>
              <a:rPr lang="fr-FR" sz="1400" dirty="0">
                <a:solidFill>
                  <a:schemeClr val="tx1"/>
                </a:solidFill>
                <a:latin typeface="Calibri" panose="020F0502020204030204" pitchFamily="34" charset="0"/>
                <a:cs typeface="Calibri" panose="020F0502020204030204" pitchFamily="34" charset="0"/>
              </a:rPr>
              <a:t>Comptage BT ou HTA </a:t>
            </a:r>
          </a:p>
          <a:p>
            <a:pPr marL="982663" lvl="0" indent="-285750">
              <a:buFont typeface="Wingdings" panose="05000000000000000000" pitchFamily="2" charset="2"/>
              <a:buChar char="Ø"/>
              <a:tabLst>
                <a:tab pos="357188" algn="l"/>
              </a:tabLst>
            </a:pPr>
            <a:r>
              <a:rPr lang="fr-FR" sz="1400" dirty="0">
                <a:solidFill>
                  <a:schemeClr val="tx1"/>
                </a:solidFill>
                <a:latin typeface="Calibri" panose="020F0502020204030204" pitchFamily="34" charset="0"/>
                <a:cs typeface="Calibri" panose="020F0502020204030204" pitchFamily="34" charset="0"/>
              </a:rPr>
              <a:t>Equipements auxiliaires.</a:t>
            </a:r>
          </a:p>
          <a:p>
            <a:pPr marL="982663" lvl="0" indent="-285750">
              <a:buFont typeface="Wingdings" panose="05000000000000000000" pitchFamily="2" charset="2"/>
              <a:buChar char="Ø"/>
              <a:tabLst>
                <a:tab pos="357188" algn="l"/>
              </a:tabLst>
            </a:pPr>
            <a:r>
              <a:rPr lang="fr-FR" sz="1400" dirty="0">
                <a:solidFill>
                  <a:schemeClr val="tx1"/>
                </a:solidFill>
                <a:latin typeface="Calibri" panose="020F0502020204030204" pitchFamily="34" charset="0"/>
                <a:cs typeface="Calibri" panose="020F0502020204030204" pitchFamily="34" charset="0"/>
              </a:rPr>
              <a:t>Circuit de terre</a:t>
            </a:r>
          </a:p>
          <a:p>
            <a:endParaRPr lang="en-US" dirty="0">
              <a:solidFill>
                <a:schemeClr val="tx1"/>
              </a:solidFill>
              <a:latin typeface="Calibri" panose="020F0502020204030204" pitchFamily="34" charset="0"/>
              <a:cs typeface="Calibri" panose="020F0502020204030204" pitchFamily="34" charset="0"/>
            </a:endParaRPr>
          </a:p>
          <a:p>
            <a:pPr lvl="0" indent="-228600">
              <a:buFont typeface="Arial" panose="020B0604020202020204" pitchFamily="34" charset="0"/>
              <a:buChar char="•"/>
            </a:pPr>
            <a:endParaRPr lang="en-US" b="1" dirty="0">
              <a:solidFill>
                <a:schemeClr val="tx1"/>
              </a:solidFill>
              <a:latin typeface="+mn-lt"/>
              <a:cs typeface="+mn-cs"/>
            </a:endParaRPr>
          </a:p>
        </p:txBody>
      </p:sp>
      <p:sp>
        <p:nvSpPr>
          <p:cNvPr id="3" name="Espace réservé du numéro de diapositive 2"/>
          <p:cNvSpPr>
            <a:spLocks noGrp="1"/>
          </p:cNvSpPr>
          <p:nvPr>
            <p:ph type="sldNum" sz="quarter" idx="10"/>
          </p:nvPr>
        </p:nvSpPr>
        <p:spPr>
          <a:xfrm>
            <a:off x="9541564" y="6356350"/>
            <a:ext cx="1812235" cy="365125"/>
          </a:xfrm>
        </p:spPr>
        <p:txBody>
          <a:bodyPr vert="horz" lIns="91440" tIns="45720" rIns="91440" bIns="45720" rtlCol="0" anchor="ctr">
            <a:normAutofit/>
          </a:bodyPr>
          <a:lstStyle/>
          <a:p>
            <a:pPr>
              <a:spcAft>
                <a:spcPts val="600"/>
              </a:spcAft>
            </a:pPr>
            <a:fld id="{2EE3DB67-EEC3-864F-AA9B-084794469228}" type="slidenum">
              <a:rPr lang="en-US" smtClean="0">
                <a:solidFill>
                  <a:prstClr val="black">
                    <a:tint val="75000"/>
                  </a:prstClr>
                </a:solidFill>
                <a:latin typeface="Calibri"/>
              </a:rPr>
              <a:pPr>
                <a:spcAft>
                  <a:spcPts val="600"/>
                </a:spcAft>
              </a:pPr>
              <a:t>6</a:t>
            </a:fld>
            <a:endParaRPr lang="en-US" dirty="0">
              <a:solidFill>
                <a:prstClr val="black">
                  <a:tint val="75000"/>
                </a:prstClr>
              </a:solidFill>
              <a:latin typeface="Calibri"/>
            </a:endParaRPr>
          </a:p>
        </p:txBody>
      </p:sp>
      <p:pic>
        <p:nvPicPr>
          <p:cNvPr id="11" name="Image 10">
            <a:extLst>
              <a:ext uri="{FF2B5EF4-FFF2-40B4-BE49-F238E27FC236}">
                <a16:creationId xmlns:a16="http://schemas.microsoft.com/office/drawing/2014/main" xmlns="" id="{C0AA4BD8-0ED9-4459-97E2-37A07309E609}"/>
              </a:ext>
            </a:extLst>
          </p:cNvPr>
          <p:cNvPicPr/>
          <p:nvPr/>
        </p:nvPicPr>
        <p:blipFill>
          <a:blip r:embed="rId2"/>
          <a:stretch>
            <a:fillRect/>
          </a:stretch>
        </p:blipFill>
        <p:spPr>
          <a:xfrm>
            <a:off x="7267758" y="3290613"/>
            <a:ext cx="3852526" cy="2851356"/>
          </a:xfrm>
          <a:prstGeom prst="rect">
            <a:avLst/>
          </a:prstGeom>
        </p:spPr>
      </p:pic>
    </p:spTree>
    <p:extLst>
      <p:ext uri="{BB962C8B-B14F-4D97-AF65-F5344CB8AC3E}">
        <p14:creationId xmlns:p14="http://schemas.microsoft.com/office/powerpoint/2010/main" val="35575958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Freeform: Shape 16">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30" name="Rectangle 14">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Freeform: Shape 16">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itre 8"/>
          <p:cNvSpPr>
            <a:spLocks noGrp="1"/>
          </p:cNvSpPr>
          <p:nvPr>
            <p:ph type="ctrTitle"/>
          </p:nvPr>
        </p:nvSpPr>
        <p:spPr>
          <a:xfrm>
            <a:off x="137652" y="1153572"/>
            <a:ext cx="4309656" cy="4461163"/>
          </a:xfrm>
        </p:spPr>
        <p:txBody>
          <a:bodyPr vert="horz" lIns="91440" tIns="45720" rIns="91440" bIns="45720" rtlCol="0" anchor="ctr">
            <a:normAutofit/>
          </a:bodyPr>
          <a:lstStyle/>
          <a:p>
            <a:pPr>
              <a:buNone/>
            </a:pPr>
            <a:r>
              <a:rPr lang="en-US" sz="3200" b="1" kern="1200" dirty="0" err="1">
                <a:solidFill>
                  <a:srgbClr val="FFFFFF"/>
                </a:solidFill>
                <a:latin typeface="+mj-lt"/>
                <a:ea typeface="+mj-ea"/>
                <a:cs typeface="+mj-cs"/>
              </a:rPr>
              <a:t>Spécification</a:t>
            </a:r>
            <a:r>
              <a:rPr lang="en-US" sz="3200" b="1" kern="1200" dirty="0">
                <a:solidFill>
                  <a:srgbClr val="FFFFFF"/>
                </a:solidFill>
                <a:latin typeface="+mj-lt"/>
                <a:ea typeface="+mj-ea"/>
                <a:cs typeface="+mj-cs"/>
              </a:rPr>
              <a:t> technique </a:t>
            </a:r>
            <a:br>
              <a:rPr lang="en-US" sz="3200" b="1" kern="1200" dirty="0">
                <a:solidFill>
                  <a:srgbClr val="FFFFFF"/>
                </a:solidFill>
                <a:latin typeface="+mj-lt"/>
                <a:ea typeface="+mj-ea"/>
                <a:cs typeface="+mj-cs"/>
              </a:rPr>
            </a:br>
            <a:r>
              <a:rPr lang="en-US" sz="3200" b="1" kern="1200" dirty="0">
                <a:solidFill>
                  <a:srgbClr val="FFFFFF"/>
                </a:solidFill>
                <a:latin typeface="+mj-lt"/>
                <a:ea typeface="+mj-ea"/>
                <a:cs typeface="+mj-cs"/>
              </a:rPr>
              <a:t>   Points </a:t>
            </a:r>
            <a:r>
              <a:rPr lang="en-US" sz="3200" b="1" kern="1200" dirty="0" err="1">
                <a:solidFill>
                  <a:srgbClr val="FFFFFF"/>
                </a:solidFill>
                <a:latin typeface="+mj-lt"/>
                <a:ea typeface="+mj-ea"/>
                <a:cs typeface="+mj-cs"/>
              </a:rPr>
              <a:t>particuliers</a:t>
            </a:r>
            <a:endParaRPr lang="en-US" sz="3200" kern="1200" dirty="0">
              <a:solidFill>
                <a:srgbClr val="FFFFFF"/>
              </a:solidFill>
              <a:latin typeface="+mj-lt"/>
              <a:ea typeface="+mj-ea"/>
              <a:cs typeface="+mj-cs"/>
            </a:endParaRPr>
          </a:p>
        </p:txBody>
      </p:sp>
      <p:sp>
        <p:nvSpPr>
          <p:cNvPr id="19" name="Arc 18">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32" name="Arc 18">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10" name="Espace réservé du texte 9"/>
          <p:cNvSpPr>
            <a:spLocks noGrp="1"/>
          </p:cNvSpPr>
          <p:nvPr>
            <p:ph type="body" sz="quarter" idx="11"/>
          </p:nvPr>
        </p:nvSpPr>
        <p:spPr>
          <a:xfrm>
            <a:off x="4301876" y="1186503"/>
            <a:ext cx="7017105" cy="5585619"/>
          </a:xfrm>
        </p:spPr>
        <p:txBody>
          <a:bodyPr vert="horz" lIns="91440" tIns="45720" rIns="91440" bIns="45720" rtlCol="0" anchor="ctr">
            <a:normAutofit/>
          </a:bodyPr>
          <a:lstStyle/>
          <a:p>
            <a:pPr lvl="0"/>
            <a:r>
              <a:rPr lang="en-US" sz="1800" b="1" dirty="0">
                <a:solidFill>
                  <a:schemeClr val="tx1"/>
                </a:solidFill>
                <a:latin typeface="Calibri" panose="020F0502020204030204" pitchFamily="34" charset="0"/>
                <a:cs typeface="Calibri" panose="020F0502020204030204" pitchFamily="34" charset="0"/>
              </a:rPr>
              <a:t>4  </a:t>
            </a:r>
            <a:r>
              <a:rPr lang="en-US" sz="1800" b="1" u="sng" dirty="0" err="1">
                <a:solidFill>
                  <a:schemeClr val="tx1"/>
                </a:solidFill>
                <a:latin typeface="Calibri" panose="020F0502020204030204" pitchFamily="34" charset="0"/>
                <a:cs typeface="Calibri" panose="020F0502020204030204" pitchFamily="34" charset="0"/>
              </a:rPr>
              <a:t>Caractéristiques</a:t>
            </a:r>
            <a:r>
              <a:rPr lang="en-US" sz="1800" b="1" u="sng" dirty="0">
                <a:solidFill>
                  <a:schemeClr val="tx1"/>
                </a:solidFill>
                <a:latin typeface="Calibri" panose="020F0502020204030204" pitchFamily="34" charset="0"/>
                <a:cs typeface="Calibri" panose="020F0502020204030204" pitchFamily="34" charset="0"/>
              </a:rPr>
              <a:t> </a:t>
            </a:r>
            <a:r>
              <a:rPr lang="en-US" sz="1800" b="1" u="sng" dirty="0" err="1">
                <a:solidFill>
                  <a:schemeClr val="tx1"/>
                </a:solidFill>
                <a:latin typeface="Calibri" panose="020F0502020204030204" pitchFamily="34" charset="0"/>
                <a:cs typeface="Calibri" panose="020F0502020204030204" pitchFamily="34" charset="0"/>
              </a:rPr>
              <a:t>assignées</a:t>
            </a:r>
            <a:r>
              <a:rPr lang="en-US" sz="1800" b="1" u="sng" dirty="0">
                <a:solidFill>
                  <a:schemeClr val="tx1"/>
                </a:solidFill>
                <a:latin typeface="Calibri" panose="020F0502020204030204" pitchFamily="34" charset="0"/>
                <a:cs typeface="Calibri" panose="020F0502020204030204" pitchFamily="34" charset="0"/>
              </a:rPr>
              <a:t> du poste</a:t>
            </a:r>
            <a:r>
              <a:rPr lang="en-US" sz="1800" b="1" u="sng" dirty="0">
                <a:solidFill>
                  <a:schemeClr val="tx1"/>
                </a:solidFill>
                <a:latin typeface="+mn-lt"/>
                <a:cs typeface="+mn-cs"/>
              </a:rPr>
              <a:t> </a:t>
            </a:r>
          </a:p>
          <a:p>
            <a:pPr algn="just"/>
            <a:r>
              <a:rPr lang="fr-FR" sz="1400" dirty="0">
                <a:solidFill>
                  <a:schemeClr val="tx1"/>
                </a:solidFill>
                <a:latin typeface="+mn-lt"/>
              </a:rPr>
              <a:t>Pendant toute la durée de vie utile du poste, la structure de l'enveloppe doit conserver ses caractéristiques et en particulier ses degrés de protection (IP et IK), sa tenue au feu, sa tenue mécanique et son étanchéité. </a:t>
            </a:r>
          </a:p>
          <a:p>
            <a:pPr marL="285750" indent="-285750" hangingPunct="0">
              <a:buFont typeface="Wingdings" panose="05000000000000000000" pitchFamily="2" charset="2"/>
              <a:buChar char="ü"/>
            </a:pPr>
            <a:r>
              <a:rPr lang="fr-FR" b="1" dirty="0">
                <a:solidFill>
                  <a:schemeClr val="tx1"/>
                </a:solidFill>
                <a:latin typeface="Calibri" panose="020F0502020204030204" pitchFamily="34" charset="0"/>
                <a:cs typeface="Calibri" panose="020F0502020204030204" pitchFamily="34" charset="0"/>
              </a:rPr>
              <a:t>Dimensions et poids </a:t>
            </a:r>
          </a:p>
          <a:p>
            <a:pPr algn="just" hangingPunct="0"/>
            <a:r>
              <a:rPr lang="fr-FR" sz="1400" dirty="0">
                <a:solidFill>
                  <a:schemeClr val="tx1"/>
                </a:solidFill>
                <a:latin typeface="Calibri" panose="020F0502020204030204" pitchFamily="34" charset="0"/>
                <a:cs typeface="Calibri" panose="020F0502020204030204" pitchFamily="34" charset="0"/>
              </a:rPr>
              <a:t>Pour des raisons de facilité de transport (pas de convoi exceptionnel), les dimensions maximales sont de :</a:t>
            </a:r>
          </a:p>
          <a:p>
            <a:pPr marL="982663" lvl="0" indent="-285750">
              <a:buFont typeface="Wingdings" panose="05000000000000000000" pitchFamily="2" charset="2"/>
              <a:buChar char="Ø"/>
            </a:pPr>
            <a:r>
              <a:rPr lang="fr-FR" sz="1400" dirty="0">
                <a:solidFill>
                  <a:schemeClr val="tx1"/>
                </a:solidFill>
                <a:latin typeface="Calibri" panose="020F0502020204030204" pitchFamily="34" charset="0"/>
                <a:cs typeface="Calibri" panose="020F0502020204030204" pitchFamily="34" charset="0"/>
              </a:rPr>
              <a:t>2,60 m de hauteur hors sol,</a:t>
            </a:r>
          </a:p>
          <a:p>
            <a:pPr marL="982663" lvl="0" indent="-285750">
              <a:buFont typeface="Wingdings" panose="05000000000000000000" pitchFamily="2" charset="2"/>
              <a:buChar char="Ø"/>
            </a:pPr>
            <a:r>
              <a:rPr lang="fr-FR" sz="1400" dirty="0">
                <a:solidFill>
                  <a:schemeClr val="tx1"/>
                </a:solidFill>
                <a:latin typeface="Calibri" panose="020F0502020204030204" pitchFamily="34" charset="0"/>
                <a:cs typeface="Calibri" panose="020F0502020204030204" pitchFamily="34" charset="0"/>
              </a:rPr>
              <a:t>2,55 m de largeur.</a:t>
            </a:r>
          </a:p>
          <a:p>
            <a:pPr marL="982663" lvl="0" indent="-285750">
              <a:buFont typeface="Wingdings" panose="05000000000000000000" pitchFamily="2" charset="2"/>
              <a:buChar char="Ø"/>
            </a:pPr>
            <a:r>
              <a:rPr lang="fr-FR" sz="1400" dirty="0">
                <a:solidFill>
                  <a:schemeClr val="tx1"/>
                </a:solidFill>
                <a:latin typeface="Calibri" panose="020F0502020204030204" pitchFamily="34" charset="0"/>
                <a:cs typeface="Calibri" panose="020F0502020204030204" pitchFamily="34" charset="0"/>
              </a:rPr>
              <a:t>18,75 m de longueur.</a:t>
            </a:r>
          </a:p>
          <a:p>
            <a:pPr marL="982663" indent="-285750" hangingPunct="0">
              <a:buFont typeface="Wingdings" panose="05000000000000000000" pitchFamily="2" charset="2"/>
              <a:buChar char="Ø"/>
            </a:pPr>
            <a:r>
              <a:rPr lang="fr-FR" sz="1400" dirty="0">
                <a:solidFill>
                  <a:schemeClr val="tx1"/>
                </a:solidFill>
                <a:latin typeface="Calibri" panose="020F0502020204030204" pitchFamily="34" charset="0"/>
                <a:cs typeface="Calibri" panose="020F0502020204030204" pitchFamily="34" charset="0"/>
              </a:rPr>
              <a:t>La hauteur libre sous plafond est de 2,1 m minimum.</a:t>
            </a:r>
          </a:p>
          <a:p>
            <a:pPr marL="982663" indent="-285750" hangingPunct="0">
              <a:buFont typeface="Wingdings" panose="05000000000000000000" pitchFamily="2" charset="2"/>
              <a:buChar char="Ø"/>
            </a:pPr>
            <a:r>
              <a:rPr lang="fr-FR" sz="1400" dirty="0">
                <a:solidFill>
                  <a:schemeClr val="tx1"/>
                </a:solidFill>
                <a:latin typeface="Calibri" panose="020F0502020204030204" pitchFamily="34" charset="0"/>
                <a:cs typeface="Calibri" panose="020F0502020204030204" pitchFamily="34" charset="0"/>
              </a:rPr>
              <a:t>Le poids total du poste équipé est limité à 38 tonnes.</a:t>
            </a:r>
          </a:p>
          <a:p>
            <a:pPr marL="269875" lvl="2" hangingPunct="0">
              <a:buFont typeface="Wingdings" panose="05000000000000000000" pitchFamily="2" charset="2"/>
              <a:buChar char="ü"/>
            </a:pPr>
            <a:r>
              <a:rPr lang="fr-FR" sz="1600" b="1" dirty="0">
                <a:solidFill>
                  <a:schemeClr val="tx1"/>
                </a:solidFill>
                <a:latin typeface="Calibri" panose="020F0502020204030204" pitchFamily="34" charset="0"/>
                <a:cs typeface="Calibri" panose="020F0502020204030204" pitchFamily="34" charset="0"/>
              </a:rPr>
              <a:t>Matériaux</a:t>
            </a:r>
          </a:p>
          <a:p>
            <a:pPr marL="982663" indent="-285750" algn="just" hangingPunct="0">
              <a:buFont typeface="Wingdings" panose="05000000000000000000" pitchFamily="2" charset="2"/>
              <a:buChar char="Ø"/>
            </a:pPr>
            <a:r>
              <a:rPr lang="fr-FR" sz="1400" dirty="0">
                <a:solidFill>
                  <a:schemeClr val="tx1"/>
                </a:solidFill>
                <a:latin typeface="Calibri" panose="020F0502020204030204" pitchFamily="34" charset="0"/>
                <a:cs typeface="Calibri" panose="020F0502020204030204" pitchFamily="34" charset="0"/>
              </a:rPr>
              <a:t>Types de métaux intervenant dans la conception de l’enveloppe du poste : acier, acier inoxydable, acier galvanisé à chaud ou l’aluminium. </a:t>
            </a:r>
          </a:p>
          <a:p>
            <a:pPr marL="285750" indent="-285750" hangingPunct="0">
              <a:buFont typeface="Wingdings" panose="05000000000000000000" pitchFamily="2" charset="2"/>
              <a:buChar char="ü"/>
            </a:pPr>
            <a:r>
              <a:rPr lang="fr-FR" b="1" dirty="0">
                <a:solidFill>
                  <a:schemeClr val="tx1"/>
                </a:solidFill>
                <a:latin typeface="Calibri" panose="020F0502020204030204" pitchFamily="34" charset="0"/>
                <a:cs typeface="Calibri" panose="020F0502020204030204" pitchFamily="34" charset="0"/>
              </a:rPr>
              <a:t>Traitement de surface </a:t>
            </a:r>
          </a:p>
          <a:p>
            <a:pPr marL="982663" indent="-285750" algn="just" hangingPunct="0">
              <a:buFont typeface="Wingdings" panose="05000000000000000000" pitchFamily="2" charset="2"/>
              <a:buChar char="Ø"/>
            </a:pPr>
            <a:r>
              <a:rPr lang="fr-FR" sz="1400" dirty="0">
                <a:solidFill>
                  <a:schemeClr val="tx1"/>
                </a:solidFill>
                <a:latin typeface="Calibri" panose="020F0502020204030204" pitchFamily="34" charset="0"/>
                <a:cs typeface="Calibri" panose="020F0502020204030204" pitchFamily="34" charset="0"/>
              </a:rPr>
              <a:t>la classe d’environnement a été portée pour les poste de livraison en container métallique au niveau </a:t>
            </a:r>
            <a:r>
              <a:rPr lang="fr-FR" sz="1400" b="1" dirty="0">
                <a:solidFill>
                  <a:schemeClr val="tx1"/>
                </a:solidFill>
                <a:latin typeface="Calibri" panose="020F0502020204030204" pitchFamily="34" charset="0"/>
                <a:cs typeface="Calibri" panose="020F0502020204030204" pitchFamily="34" charset="0"/>
              </a:rPr>
              <a:t>C5 (très élevée) avec durabilité haute (H)</a:t>
            </a:r>
            <a:endParaRPr lang="fr-FR" sz="1400" dirty="0">
              <a:solidFill>
                <a:schemeClr val="tx1"/>
              </a:solidFill>
              <a:latin typeface="Calibri" panose="020F0502020204030204" pitchFamily="34" charset="0"/>
              <a:cs typeface="Calibri" panose="020F0502020204030204" pitchFamily="34" charset="0"/>
            </a:endParaRPr>
          </a:p>
          <a:p>
            <a:pPr marL="1341438" indent="-285750" hangingPunct="0">
              <a:buFont typeface="Wingdings" panose="05000000000000000000" pitchFamily="2" charset="2"/>
              <a:buChar char="Ø"/>
            </a:pPr>
            <a:endParaRPr lang="fr-FR" sz="1400" dirty="0">
              <a:solidFill>
                <a:schemeClr val="tx1"/>
              </a:solidFill>
              <a:latin typeface="Calibri" panose="020F0502020204030204" pitchFamily="34" charset="0"/>
              <a:cs typeface="Calibri" panose="020F0502020204030204" pitchFamily="34" charset="0"/>
            </a:endParaRPr>
          </a:p>
          <a:p>
            <a:pPr hangingPunct="0"/>
            <a:endParaRPr lang="fr-FR" sz="1300" b="1" dirty="0">
              <a:solidFill>
                <a:schemeClr val="tx1"/>
              </a:solidFill>
              <a:latin typeface="Calibri" panose="020F0502020204030204" pitchFamily="34" charset="0"/>
              <a:cs typeface="Calibri" panose="020F0502020204030204" pitchFamily="34" charset="0"/>
            </a:endParaRPr>
          </a:p>
          <a:p>
            <a:endParaRPr lang="en-US" dirty="0">
              <a:solidFill>
                <a:schemeClr val="tx1"/>
              </a:solidFill>
              <a:latin typeface="Calibri" panose="020F0502020204030204" pitchFamily="34" charset="0"/>
              <a:cs typeface="Calibri" panose="020F0502020204030204" pitchFamily="34" charset="0"/>
            </a:endParaRPr>
          </a:p>
          <a:p>
            <a:pPr lvl="0" indent="-228600">
              <a:buFont typeface="Arial" panose="020B0604020202020204" pitchFamily="34" charset="0"/>
              <a:buChar char="•"/>
            </a:pPr>
            <a:endParaRPr lang="en-US" b="1" dirty="0">
              <a:solidFill>
                <a:schemeClr val="tx1"/>
              </a:solidFill>
              <a:latin typeface="+mn-lt"/>
              <a:cs typeface="+mn-cs"/>
            </a:endParaRPr>
          </a:p>
        </p:txBody>
      </p:sp>
      <p:sp>
        <p:nvSpPr>
          <p:cNvPr id="3" name="Espace réservé du numéro de diapositive 2"/>
          <p:cNvSpPr>
            <a:spLocks noGrp="1"/>
          </p:cNvSpPr>
          <p:nvPr>
            <p:ph type="sldNum" sz="quarter" idx="10"/>
          </p:nvPr>
        </p:nvSpPr>
        <p:spPr>
          <a:xfrm>
            <a:off x="9541564" y="6356350"/>
            <a:ext cx="1812235" cy="365125"/>
          </a:xfrm>
        </p:spPr>
        <p:txBody>
          <a:bodyPr vert="horz" lIns="91440" tIns="45720" rIns="91440" bIns="45720" rtlCol="0" anchor="ctr">
            <a:normAutofit/>
          </a:bodyPr>
          <a:lstStyle/>
          <a:p>
            <a:pPr>
              <a:spcAft>
                <a:spcPts val="600"/>
              </a:spcAft>
            </a:pPr>
            <a:fld id="{2EE3DB67-EEC3-864F-AA9B-084794469228}" type="slidenum">
              <a:rPr lang="en-US" smtClean="0">
                <a:solidFill>
                  <a:prstClr val="black">
                    <a:tint val="75000"/>
                  </a:prstClr>
                </a:solidFill>
                <a:latin typeface="Calibri"/>
              </a:rPr>
              <a:pPr>
                <a:spcAft>
                  <a:spcPts val="600"/>
                </a:spcAft>
              </a:pPr>
              <a:t>7</a:t>
            </a:fld>
            <a:endParaRPr lang="en-US">
              <a:solidFill>
                <a:prstClr val="black">
                  <a:tint val="75000"/>
                </a:prstClr>
              </a:solidFill>
              <a:latin typeface="Calibri"/>
            </a:endParaRPr>
          </a:p>
        </p:txBody>
      </p:sp>
    </p:spTree>
    <p:extLst>
      <p:ext uri="{BB962C8B-B14F-4D97-AF65-F5344CB8AC3E}">
        <p14:creationId xmlns:p14="http://schemas.microsoft.com/office/powerpoint/2010/main" val="11154561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Freeform: Shape 16">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30" name="Rectangle 14">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Freeform: Shape 16">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itre 8"/>
          <p:cNvSpPr>
            <a:spLocks noGrp="1"/>
          </p:cNvSpPr>
          <p:nvPr>
            <p:ph type="ctrTitle"/>
          </p:nvPr>
        </p:nvSpPr>
        <p:spPr>
          <a:xfrm>
            <a:off x="137652" y="1153572"/>
            <a:ext cx="4309656" cy="4461163"/>
          </a:xfrm>
        </p:spPr>
        <p:txBody>
          <a:bodyPr vert="horz" lIns="91440" tIns="45720" rIns="91440" bIns="45720" rtlCol="0" anchor="ctr">
            <a:normAutofit/>
          </a:bodyPr>
          <a:lstStyle/>
          <a:p>
            <a:pPr>
              <a:buNone/>
            </a:pPr>
            <a:r>
              <a:rPr lang="en-US" sz="3200" b="1" kern="1200" dirty="0" err="1">
                <a:solidFill>
                  <a:srgbClr val="FFFFFF"/>
                </a:solidFill>
                <a:latin typeface="+mj-lt"/>
                <a:ea typeface="+mj-ea"/>
                <a:cs typeface="+mj-cs"/>
              </a:rPr>
              <a:t>Spécification</a:t>
            </a:r>
            <a:r>
              <a:rPr lang="en-US" sz="3200" b="1" kern="1200" dirty="0">
                <a:solidFill>
                  <a:srgbClr val="FFFFFF"/>
                </a:solidFill>
                <a:latin typeface="+mj-lt"/>
                <a:ea typeface="+mj-ea"/>
                <a:cs typeface="+mj-cs"/>
              </a:rPr>
              <a:t> technique </a:t>
            </a:r>
            <a:br>
              <a:rPr lang="en-US" sz="3200" b="1" kern="1200" dirty="0">
                <a:solidFill>
                  <a:srgbClr val="FFFFFF"/>
                </a:solidFill>
                <a:latin typeface="+mj-lt"/>
                <a:ea typeface="+mj-ea"/>
                <a:cs typeface="+mj-cs"/>
              </a:rPr>
            </a:br>
            <a:r>
              <a:rPr lang="en-US" sz="3200" b="1" kern="1200" dirty="0">
                <a:solidFill>
                  <a:srgbClr val="FFFFFF"/>
                </a:solidFill>
                <a:latin typeface="+mj-lt"/>
                <a:ea typeface="+mj-ea"/>
                <a:cs typeface="+mj-cs"/>
              </a:rPr>
              <a:t>   Points </a:t>
            </a:r>
            <a:r>
              <a:rPr lang="en-US" sz="3200" b="1" kern="1200" dirty="0" err="1">
                <a:solidFill>
                  <a:srgbClr val="FFFFFF"/>
                </a:solidFill>
                <a:latin typeface="+mj-lt"/>
                <a:ea typeface="+mj-ea"/>
                <a:cs typeface="+mj-cs"/>
              </a:rPr>
              <a:t>particuliers</a:t>
            </a:r>
            <a:endParaRPr lang="en-US" sz="3200" kern="1200" dirty="0">
              <a:solidFill>
                <a:srgbClr val="FFFFFF"/>
              </a:solidFill>
              <a:latin typeface="+mj-lt"/>
              <a:ea typeface="+mj-ea"/>
              <a:cs typeface="+mj-cs"/>
            </a:endParaRPr>
          </a:p>
        </p:txBody>
      </p:sp>
      <p:sp>
        <p:nvSpPr>
          <p:cNvPr id="19" name="Arc 18">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32" name="Arc 18">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10" name="Espace réservé du texte 9"/>
          <p:cNvSpPr>
            <a:spLocks noGrp="1"/>
          </p:cNvSpPr>
          <p:nvPr>
            <p:ph type="body" sz="quarter" idx="11"/>
          </p:nvPr>
        </p:nvSpPr>
        <p:spPr>
          <a:xfrm>
            <a:off x="4336694" y="770731"/>
            <a:ext cx="7017105" cy="5585619"/>
          </a:xfrm>
        </p:spPr>
        <p:txBody>
          <a:bodyPr vert="horz" lIns="91440" tIns="45720" rIns="91440" bIns="45720" rtlCol="0" anchor="ctr">
            <a:normAutofit/>
          </a:bodyPr>
          <a:lstStyle/>
          <a:p>
            <a:pPr lvl="0"/>
            <a:r>
              <a:rPr lang="en-US" sz="1800" b="1" dirty="0">
                <a:solidFill>
                  <a:schemeClr val="tx1"/>
                </a:solidFill>
                <a:latin typeface="+mn-lt"/>
                <a:cs typeface="+mn-cs"/>
              </a:rPr>
              <a:t>5  </a:t>
            </a:r>
            <a:r>
              <a:rPr lang="en-US" sz="1800" b="1" u="sng" dirty="0">
                <a:solidFill>
                  <a:schemeClr val="tx1"/>
                </a:solidFill>
                <a:latin typeface="+mn-lt"/>
                <a:cs typeface="+mn-cs"/>
              </a:rPr>
              <a:t>Conception et construction </a:t>
            </a:r>
          </a:p>
          <a:p>
            <a:pPr marL="285750" indent="-285750">
              <a:buFont typeface="Wingdings" panose="05000000000000000000" pitchFamily="2" charset="2"/>
              <a:buChar char="ü"/>
            </a:pPr>
            <a:r>
              <a:rPr lang="en-US" b="1" dirty="0">
                <a:solidFill>
                  <a:schemeClr val="tx1"/>
                </a:solidFill>
                <a:latin typeface="Calibri" panose="020F0502020204030204" pitchFamily="34" charset="0"/>
                <a:cs typeface="Calibri" panose="020F0502020204030204" pitchFamily="34" charset="0"/>
              </a:rPr>
              <a:t>Architecture </a:t>
            </a:r>
          </a:p>
          <a:p>
            <a:pPr marL="982663" indent="-285750" algn="just" hangingPunct="0">
              <a:buFont typeface="Wingdings" panose="05000000000000000000" pitchFamily="2" charset="2"/>
              <a:buChar char="Ø"/>
            </a:pPr>
            <a:r>
              <a:rPr lang="fr-FR" sz="1400" dirty="0">
                <a:solidFill>
                  <a:schemeClr val="tx1"/>
                </a:solidFill>
                <a:latin typeface="Calibri" panose="020F0502020204030204" pitchFamily="34" charset="0"/>
                <a:cs typeface="Calibri" panose="020F0502020204030204" pitchFamily="34" charset="0"/>
              </a:rPr>
              <a:t>La partie supérieure (toit) du PDL HTA doit présenter une pente d'au moins 2 % permettant l'écoulement des eaux pluviales,</a:t>
            </a:r>
          </a:p>
          <a:p>
            <a:pPr marL="982663" indent="-285750" algn="just" hangingPunct="0">
              <a:buFont typeface="Wingdings" panose="05000000000000000000" pitchFamily="2" charset="2"/>
              <a:buChar char="Ø"/>
            </a:pPr>
            <a:r>
              <a:rPr lang="fr-FR" sz="1400" dirty="0">
                <a:solidFill>
                  <a:schemeClr val="tx1"/>
                </a:solidFill>
                <a:latin typeface="Calibri" panose="020F0502020204030204" pitchFamily="34" charset="0"/>
                <a:cs typeface="Calibri" panose="020F0502020204030204" pitchFamily="34" charset="0"/>
              </a:rPr>
              <a:t>Le poste de livraison peut être posé sur une dalle béton ou en surélévation. </a:t>
            </a:r>
          </a:p>
          <a:p>
            <a:pPr hangingPunct="0"/>
            <a:r>
              <a:rPr lang="fr-FR" sz="1400" b="1" dirty="0">
                <a:solidFill>
                  <a:schemeClr val="tx1"/>
                </a:solidFill>
                <a:latin typeface="Calibri" panose="020F0502020204030204" pitchFamily="34" charset="0"/>
                <a:cs typeface="Calibri" panose="020F0502020204030204" pitchFamily="34" charset="0"/>
              </a:rPr>
              <a:t>Le constructeur fournira à EDF SEI les calculs inhérents au mode de pose choisi.   </a:t>
            </a:r>
          </a:p>
          <a:p>
            <a:pPr hangingPunct="0"/>
            <a:endParaRPr lang="fr-FR" sz="1300" b="1" dirty="0">
              <a:solidFill>
                <a:schemeClr val="tx1"/>
              </a:solidFill>
              <a:latin typeface="Calibri" panose="020F0502020204030204" pitchFamily="34" charset="0"/>
              <a:cs typeface="Calibri" panose="020F0502020204030204" pitchFamily="34" charset="0"/>
            </a:endParaRPr>
          </a:p>
          <a:p>
            <a:pPr marL="269875" lvl="2" hangingPunct="0">
              <a:buFont typeface="Wingdings" panose="05000000000000000000" pitchFamily="2" charset="2"/>
              <a:buChar char="ü"/>
            </a:pPr>
            <a:r>
              <a:rPr lang="fr-FR" sz="1600" b="1" dirty="0">
                <a:solidFill>
                  <a:schemeClr val="tx1"/>
                </a:solidFill>
                <a:latin typeface="Calibri" panose="020F0502020204030204" pitchFamily="34" charset="0"/>
                <a:cs typeface="Calibri" panose="020F0502020204030204" pitchFamily="34" charset="0"/>
              </a:rPr>
              <a:t>Ventilation - Isolation</a:t>
            </a:r>
          </a:p>
          <a:p>
            <a:pPr marL="982663" indent="-285750" algn="just" hangingPunct="0">
              <a:buFont typeface="Wingdings" panose="05000000000000000000" pitchFamily="2" charset="2"/>
              <a:buChar char="Ø"/>
            </a:pPr>
            <a:r>
              <a:rPr lang="fr-FR" sz="1400" dirty="0">
                <a:solidFill>
                  <a:schemeClr val="tx1"/>
                </a:solidFill>
                <a:latin typeface="Calibri" panose="020F0502020204030204" pitchFamily="34" charset="0"/>
                <a:cs typeface="Calibri" panose="020F0502020204030204" pitchFamily="34" charset="0"/>
              </a:rPr>
              <a:t>Le refroidissement est assuré par ventilation naturelle. </a:t>
            </a:r>
          </a:p>
          <a:p>
            <a:pPr marL="982663" indent="-285750" algn="just" hangingPunct="0">
              <a:buFont typeface="Wingdings" panose="05000000000000000000" pitchFamily="2" charset="2"/>
              <a:buChar char="Ø"/>
            </a:pPr>
            <a:r>
              <a:rPr lang="fr-FR" sz="1400" dirty="0">
                <a:solidFill>
                  <a:schemeClr val="tx1"/>
                </a:solidFill>
                <a:latin typeface="Calibri" panose="020F0502020204030204" pitchFamily="34" charset="0"/>
                <a:cs typeface="Calibri" panose="020F0502020204030204" pitchFamily="34" charset="0"/>
              </a:rPr>
              <a:t>La conception et l’implantation des ventilations doivent assurer la pérennité de la fonction de refroidissement dans le respect des contraintes imposées (classe d’enveloppe, degrés de protection, classification IAC ...). </a:t>
            </a:r>
          </a:p>
          <a:p>
            <a:pPr marL="982663" indent="-285750" algn="just" hangingPunct="0">
              <a:buFont typeface="Wingdings" panose="05000000000000000000" pitchFamily="2" charset="2"/>
              <a:buChar char="Ø"/>
            </a:pPr>
            <a:r>
              <a:rPr lang="fr-FR" sz="1400" dirty="0">
                <a:solidFill>
                  <a:schemeClr val="tx1"/>
                </a:solidFill>
                <a:latin typeface="Calibri" panose="020F0502020204030204" pitchFamily="34" charset="0"/>
                <a:cs typeface="Calibri" panose="020F0502020204030204" pitchFamily="34" charset="0"/>
              </a:rPr>
              <a:t>Le constructeur peut proposer un refroidissement intérieur du poste par une convection forcée ou par air conditionnée. </a:t>
            </a:r>
          </a:p>
          <a:p>
            <a:pPr marL="982663" indent="-285750" algn="just" hangingPunct="0">
              <a:buFont typeface="Wingdings" panose="05000000000000000000" pitchFamily="2" charset="2"/>
              <a:buChar char="Ø"/>
            </a:pPr>
            <a:r>
              <a:rPr lang="fr-FR" sz="1400" dirty="0">
                <a:solidFill>
                  <a:schemeClr val="tx1"/>
                </a:solidFill>
                <a:latin typeface="Calibri" panose="020F0502020204030204" pitchFamily="34" charset="0"/>
                <a:cs typeface="Calibri" panose="020F0502020204030204" pitchFamily="34" charset="0"/>
              </a:rPr>
              <a:t>Dans le but d’éviter la condensation, le constructeur pourra isoler l’intérieur du poste. </a:t>
            </a:r>
          </a:p>
          <a:p>
            <a:pPr algn="just" hangingPunct="0"/>
            <a:r>
              <a:rPr lang="fr-FR" sz="1400" b="1" dirty="0">
                <a:solidFill>
                  <a:schemeClr val="tx1"/>
                </a:solidFill>
                <a:latin typeface="Calibri" panose="020F0502020204030204" pitchFamily="34" charset="0"/>
                <a:cs typeface="Calibri" panose="020F0502020204030204" pitchFamily="34" charset="0"/>
              </a:rPr>
              <a:t>Le constructeur fournira à EDF SEI les calculs thermiques inhérents au mode de refroidissement choisi et cela en fonction des choix technologiques dans le cadre de l’isolation du poste.   </a:t>
            </a:r>
          </a:p>
          <a:p>
            <a:endParaRPr lang="en-US" dirty="0">
              <a:solidFill>
                <a:schemeClr val="tx1"/>
              </a:solidFill>
              <a:latin typeface="Calibri" panose="020F0502020204030204" pitchFamily="34" charset="0"/>
              <a:cs typeface="Calibri" panose="020F0502020204030204" pitchFamily="34" charset="0"/>
            </a:endParaRPr>
          </a:p>
          <a:p>
            <a:pPr lvl="0" indent="-228600">
              <a:buFont typeface="Arial" panose="020B0604020202020204" pitchFamily="34" charset="0"/>
              <a:buChar char="•"/>
            </a:pPr>
            <a:endParaRPr lang="en-US" b="1" dirty="0">
              <a:solidFill>
                <a:schemeClr val="tx1"/>
              </a:solidFill>
              <a:latin typeface="+mn-lt"/>
              <a:cs typeface="+mn-cs"/>
            </a:endParaRPr>
          </a:p>
        </p:txBody>
      </p:sp>
      <p:sp>
        <p:nvSpPr>
          <p:cNvPr id="3" name="Espace réservé du numéro de diapositive 2"/>
          <p:cNvSpPr>
            <a:spLocks noGrp="1"/>
          </p:cNvSpPr>
          <p:nvPr>
            <p:ph type="sldNum" sz="quarter" idx="10"/>
          </p:nvPr>
        </p:nvSpPr>
        <p:spPr>
          <a:xfrm>
            <a:off x="9541564" y="6356350"/>
            <a:ext cx="1812235" cy="365125"/>
          </a:xfrm>
        </p:spPr>
        <p:txBody>
          <a:bodyPr vert="horz" lIns="91440" tIns="45720" rIns="91440" bIns="45720" rtlCol="0" anchor="ctr">
            <a:normAutofit/>
          </a:bodyPr>
          <a:lstStyle/>
          <a:p>
            <a:pPr>
              <a:spcAft>
                <a:spcPts val="600"/>
              </a:spcAft>
            </a:pPr>
            <a:fld id="{2EE3DB67-EEC3-864F-AA9B-084794469228}" type="slidenum">
              <a:rPr lang="en-US" smtClean="0">
                <a:solidFill>
                  <a:prstClr val="black">
                    <a:tint val="75000"/>
                  </a:prstClr>
                </a:solidFill>
                <a:latin typeface="Calibri"/>
              </a:rPr>
              <a:pPr>
                <a:spcAft>
                  <a:spcPts val="600"/>
                </a:spcAft>
              </a:pPr>
              <a:t>8</a:t>
            </a:fld>
            <a:endParaRPr lang="en-US">
              <a:solidFill>
                <a:prstClr val="black">
                  <a:tint val="75000"/>
                </a:prstClr>
              </a:solidFill>
              <a:latin typeface="Calibri"/>
            </a:endParaRPr>
          </a:p>
        </p:txBody>
      </p:sp>
    </p:spTree>
    <p:extLst>
      <p:ext uri="{BB962C8B-B14F-4D97-AF65-F5344CB8AC3E}">
        <p14:creationId xmlns:p14="http://schemas.microsoft.com/office/powerpoint/2010/main" val="24623516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Freeform: Shape 16">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useBgFill="1">
        <p:nvSpPr>
          <p:cNvPr id="30" name="Rectangle 14">
            <a:extLst>
              <a:ext uri="{FF2B5EF4-FFF2-40B4-BE49-F238E27FC236}">
                <a16:creationId xmlns:a16="http://schemas.microsoft.com/office/drawing/2014/main" xmlns="" id="{907EF6B7-1338-4443-8C46-6A318D952D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Freeform: Shape 16">
            <a:extLst>
              <a:ext uri="{FF2B5EF4-FFF2-40B4-BE49-F238E27FC236}">
                <a16:creationId xmlns:a16="http://schemas.microsoft.com/office/drawing/2014/main" xmlns="" id="{DAAE4CDD-124C-4DCF-9584-B6033B545D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itre 8"/>
          <p:cNvSpPr>
            <a:spLocks noGrp="1"/>
          </p:cNvSpPr>
          <p:nvPr>
            <p:ph type="ctrTitle"/>
          </p:nvPr>
        </p:nvSpPr>
        <p:spPr>
          <a:xfrm>
            <a:off x="137652" y="1153572"/>
            <a:ext cx="4309656" cy="4461163"/>
          </a:xfrm>
        </p:spPr>
        <p:txBody>
          <a:bodyPr vert="horz" lIns="91440" tIns="45720" rIns="91440" bIns="45720" rtlCol="0" anchor="ctr">
            <a:normAutofit/>
          </a:bodyPr>
          <a:lstStyle/>
          <a:p>
            <a:pPr>
              <a:buNone/>
            </a:pPr>
            <a:r>
              <a:rPr lang="en-US" sz="3200" b="1" kern="1200" dirty="0" err="1">
                <a:solidFill>
                  <a:srgbClr val="FFFFFF"/>
                </a:solidFill>
                <a:latin typeface="+mj-lt"/>
                <a:ea typeface="+mj-ea"/>
                <a:cs typeface="+mj-cs"/>
              </a:rPr>
              <a:t>Spécification</a:t>
            </a:r>
            <a:r>
              <a:rPr lang="en-US" sz="3200" b="1" kern="1200" dirty="0">
                <a:solidFill>
                  <a:srgbClr val="FFFFFF"/>
                </a:solidFill>
                <a:latin typeface="+mj-lt"/>
                <a:ea typeface="+mj-ea"/>
                <a:cs typeface="+mj-cs"/>
              </a:rPr>
              <a:t> technique </a:t>
            </a:r>
            <a:br>
              <a:rPr lang="en-US" sz="3200" b="1" kern="1200" dirty="0">
                <a:solidFill>
                  <a:srgbClr val="FFFFFF"/>
                </a:solidFill>
                <a:latin typeface="+mj-lt"/>
                <a:ea typeface="+mj-ea"/>
                <a:cs typeface="+mj-cs"/>
              </a:rPr>
            </a:br>
            <a:r>
              <a:rPr lang="en-US" sz="3200" b="1" kern="1200" dirty="0">
                <a:solidFill>
                  <a:srgbClr val="FFFFFF"/>
                </a:solidFill>
                <a:latin typeface="+mj-lt"/>
                <a:ea typeface="+mj-ea"/>
                <a:cs typeface="+mj-cs"/>
              </a:rPr>
              <a:t>         </a:t>
            </a:r>
            <a:r>
              <a:rPr lang="en-US" sz="3200" b="1" kern="1200" dirty="0" err="1">
                <a:solidFill>
                  <a:srgbClr val="FFFFFF"/>
                </a:solidFill>
                <a:latin typeface="+mj-lt"/>
                <a:ea typeface="+mj-ea"/>
                <a:cs typeface="+mj-cs"/>
              </a:rPr>
              <a:t>Essais</a:t>
            </a:r>
            <a:endParaRPr lang="en-US" sz="3200" kern="1200" dirty="0">
              <a:solidFill>
                <a:srgbClr val="FFFFFF"/>
              </a:solidFill>
              <a:latin typeface="+mj-lt"/>
              <a:ea typeface="+mj-ea"/>
              <a:cs typeface="+mj-cs"/>
            </a:endParaRPr>
          </a:p>
        </p:txBody>
      </p:sp>
      <p:sp>
        <p:nvSpPr>
          <p:cNvPr id="19" name="Arc 18">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32" name="Arc 18">
            <a:extLst>
              <a:ext uri="{FF2B5EF4-FFF2-40B4-BE49-F238E27FC236}">
                <a16:creationId xmlns:a16="http://schemas.microsoft.com/office/drawing/2014/main" xmlns="" id="{081E4A58-353D-44AE-B2FC-2A74E2E400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10" name="Espace réservé du texte 9"/>
          <p:cNvSpPr>
            <a:spLocks noGrp="1"/>
          </p:cNvSpPr>
          <p:nvPr>
            <p:ph type="body" sz="quarter" idx="11"/>
          </p:nvPr>
        </p:nvSpPr>
        <p:spPr>
          <a:xfrm>
            <a:off x="4336694" y="893878"/>
            <a:ext cx="7017105" cy="3520689"/>
          </a:xfrm>
        </p:spPr>
        <p:txBody>
          <a:bodyPr vert="horz" lIns="91440" tIns="45720" rIns="91440" bIns="45720" rtlCol="0" anchor="ctr">
            <a:normAutofit/>
          </a:bodyPr>
          <a:lstStyle/>
          <a:p>
            <a:pPr lvl="0"/>
            <a:r>
              <a:rPr lang="en-US" sz="1800" b="1" dirty="0">
                <a:solidFill>
                  <a:schemeClr val="tx1"/>
                </a:solidFill>
                <a:latin typeface="Calibri" panose="020F0502020204030204" pitchFamily="34" charset="0"/>
                <a:cs typeface="Calibri" panose="020F0502020204030204" pitchFamily="34" charset="0"/>
              </a:rPr>
              <a:t>6  </a:t>
            </a:r>
            <a:r>
              <a:rPr lang="en-US" sz="1800" b="1" u="sng" dirty="0" err="1">
                <a:solidFill>
                  <a:schemeClr val="tx1"/>
                </a:solidFill>
                <a:latin typeface="Calibri" panose="020F0502020204030204" pitchFamily="34" charset="0"/>
                <a:cs typeface="Calibri" panose="020F0502020204030204" pitchFamily="34" charset="0"/>
              </a:rPr>
              <a:t>Essais</a:t>
            </a:r>
            <a:r>
              <a:rPr lang="en-US" sz="1800" b="1" u="sng" dirty="0">
                <a:solidFill>
                  <a:schemeClr val="tx1"/>
                </a:solidFill>
                <a:latin typeface="Calibri" panose="020F0502020204030204" pitchFamily="34" charset="0"/>
                <a:cs typeface="Calibri" panose="020F0502020204030204" pitchFamily="34" charset="0"/>
              </a:rPr>
              <a:t> </a:t>
            </a:r>
          </a:p>
          <a:p>
            <a:pPr marL="982663" indent="-285750" algn="just">
              <a:buFont typeface="Wingdings" panose="05000000000000000000" pitchFamily="2" charset="2"/>
              <a:buChar char="Ø"/>
            </a:pPr>
            <a:r>
              <a:rPr lang="fr-FR" sz="1400" dirty="0">
                <a:solidFill>
                  <a:schemeClr val="tx1"/>
                </a:solidFill>
                <a:latin typeface="Calibri" panose="020F0502020204030204" pitchFamily="34" charset="0"/>
                <a:cs typeface="Calibri" panose="020F0502020204030204" pitchFamily="34" charset="0"/>
              </a:rPr>
              <a:t>Vérification de la conformité du poste de livraison par EDF SEI avant raccordement au réseau public.</a:t>
            </a:r>
          </a:p>
          <a:p>
            <a:pPr marL="982663" indent="-285750" algn="just">
              <a:buFont typeface="Wingdings" panose="05000000000000000000" pitchFamily="2" charset="2"/>
              <a:buChar char="Ø"/>
            </a:pPr>
            <a:r>
              <a:rPr lang="fr-FR" sz="1400" dirty="0">
                <a:solidFill>
                  <a:schemeClr val="tx1"/>
                </a:solidFill>
                <a:latin typeface="Calibri" panose="020F0502020204030204" pitchFamily="34" charset="0"/>
                <a:cs typeface="Calibri" panose="020F0502020204030204" pitchFamily="34" charset="0"/>
              </a:rPr>
              <a:t>Vérification que les prescriptions réglementaires exigibles pour le raccordement au réseau public ainsi que les exigences déclarées pour l'étude du raccordement ont été respectées. </a:t>
            </a:r>
          </a:p>
          <a:p>
            <a:pPr marL="982663" indent="-285750" algn="just">
              <a:buFont typeface="Wingdings" panose="05000000000000000000" pitchFamily="2" charset="2"/>
              <a:buChar char="Ø"/>
            </a:pPr>
            <a:r>
              <a:rPr lang="fr-FR" sz="1400" dirty="0">
                <a:solidFill>
                  <a:schemeClr val="tx1"/>
                </a:solidFill>
                <a:latin typeface="Calibri" panose="020F0502020204030204" pitchFamily="34" charset="0"/>
                <a:cs typeface="Calibri" panose="020F0502020204030204" pitchFamily="34" charset="0"/>
              </a:rPr>
              <a:t>Ces vérifications dépend du projet d'installation (consommation NF C13-100 ou production NF C13-200 ) et de son impact prévisible sur le fonctionnement du réseau public.</a:t>
            </a:r>
          </a:p>
          <a:p>
            <a:pPr marL="982663" indent="-285750" algn="just">
              <a:buFont typeface="Wingdings" panose="05000000000000000000" pitchFamily="2" charset="2"/>
              <a:buChar char="Ø"/>
            </a:pPr>
            <a:r>
              <a:rPr lang="fr-FR" sz="1400" dirty="0">
                <a:solidFill>
                  <a:schemeClr val="tx1"/>
                </a:solidFill>
                <a:latin typeface="Calibri" panose="020F0502020204030204" pitchFamily="34" charset="0"/>
                <a:cs typeface="Calibri" panose="020F0502020204030204" pitchFamily="34" charset="0"/>
              </a:rPr>
              <a:t>Les essais sont réalisés dans un laboratoire indépendant et répondant à la norme </a:t>
            </a:r>
            <a:r>
              <a:rPr lang="nl-NL" sz="1400" dirty="0">
                <a:solidFill>
                  <a:schemeClr val="tx1"/>
                </a:solidFill>
                <a:latin typeface="+mn-lt"/>
              </a:rPr>
              <a:t>NF EN ISO/IEC 17025 	</a:t>
            </a:r>
          </a:p>
          <a:p>
            <a:pPr marL="982663" indent="-285750" algn="just">
              <a:buFont typeface="Wingdings" panose="05000000000000000000" pitchFamily="2" charset="2"/>
              <a:buChar char="Ø"/>
            </a:pPr>
            <a:endParaRPr lang="fr-FR" sz="1400" dirty="0">
              <a:solidFill>
                <a:schemeClr val="tx1"/>
              </a:solidFill>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ü"/>
            </a:pPr>
            <a:endParaRPr lang="fr-FR" sz="1400" dirty="0">
              <a:solidFill>
                <a:schemeClr val="tx1"/>
              </a:solidFill>
              <a:latin typeface="Calibri" panose="020F0502020204030204" pitchFamily="34" charset="0"/>
              <a:cs typeface="Calibri" panose="020F0502020204030204" pitchFamily="34" charset="0"/>
            </a:endParaRPr>
          </a:p>
          <a:p>
            <a:pPr algn="just"/>
            <a:endParaRPr lang="en-US" sz="1400" dirty="0">
              <a:solidFill>
                <a:schemeClr val="tx1"/>
              </a:solidFill>
              <a:latin typeface="Calibri" panose="020F0502020204030204" pitchFamily="34" charset="0"/>
              <a:cs typeface="Calibri" panose="020F0502020204030204" pitchFamily="34" charset="0"/>
            </a:endParaRPr>
          </a:p>
          <a:p>
            <a:pPr lvl="0" indent="-228600">
              <a:buFont typeface="Arial" panose="020B0604020202020204" pitchFamily="34" charset="0"/>
              <a:buChar char="•"/>
            </a:pPr>
            <a:endParaRPr lang="en-US" b="1" dirty="0">
              <a:solidFill>
                <a:schemeClr val="tx1"/>
              </a:solidFill>
              <a:latin typeface="+mn-lt"/>
              <a:cs typeface="+mn-cs"/>
            </a:endParaRPr>
          </a:p>
        </p:txBody>
      </p:sp>
      <p:sp>
        <p:nvSpPr>
          <p:cNvPr id="3" name="Espace réservé du numéro de diapositive 2"/>
          <p:cNvSpPr>
            <a:spLocks noGrp="1"/>
          </p:cNvSpPr>
          <p:nvPr>
            <p:ph type="sldNum" sz="quarter" idx="10"/>
          </p:nvPr>
        </p:nvSpPr>
        <p:spPr>
          <a:xfrm>
            <a:off x="9541564" y="6356350"/>
            <a:ext cx="1812235" cy="365125"/>
          </a:xfrm>
        </p:spPr>
        <p:txBody>
          <a:bodyPr vert="horz" lIns="91440" tIns="45720" rIns="91440" bIns="45720" rtlCol="0" anchor="ctr">
            <a:normAutofit/>
          </a:bodyPr>
          <a:lstStyle/>
          <a:p>
            <a:pPr>
              <a:spcAft>
                <a:spcPts val="600"/>
              </a:spcAft>
            </a:pPr>
            <a:fld id="{2EE3DB67-EEC3-864F-AA9B-084794469228}" type="slidenum">
              <a:rPr lang="en-US" smtClean="0">
                <a:solidFill>
                  <a:prstClr val="black">
                    <a:tint val="75000"/>
                  </a:prstClr>
                </a:solidFill>
                <a:latin typeface="Calibri"/>
              </a:rPr>
              <a:pPr>
                <a:spcAft>
                  <a:spcPts val="600"/>
                </a:spcAft>
              </a:pPr>
              <a:t>9</a:t>
            </a:fld>
            <a:endParaRPr lang="en-US">
              <a:solidFill>
                <a:prstClr val="black">
                  <a:tint val="75000"/>
                </a:prstClr>
              </a:solidFill>
              <a:latin typeface="Calibri"/>
            </a:endParaRPr>
          </a:p>
        </p:txBody>
      </p:sp>
      <p:graphicFrame>
        <p:nvGraphicFramePr>
          <p:cNvPr id="4" name="Tableau 3">
            <a:extLst>
              <a:ext uri="{FF2B5EF4-FFF2-40B4-BE49-F238E27FC236}">
                <a16:creationId xmlns:a16="http://schemas.microsoft.com/office/drawing/2014/main" xmlns="" id="{6D5A43C2-0D23-447C-9A31-9BEB61C8232F}"/>
              </a:ext>
            </a:extLst>
          </p:cNvPr>
          <p:cNvGraphicFramePr>
            <a:graphicFrameLocks noGrp="1"/>
          </p:cNvGraphicFramePr>
          <p:nvPr>
            <p:extLst/>
          </p:nvPr>
        </p:nvGraphicFramePr>
        <p:xfrm>
          <a:off x="5343475" y="3675016"/>
          <a:ext cx="4802012" cy="2317487"/>
        </p:xfrm>
        <a:graphic>
          <a:graphicData uri="http://schemas.openxmlformats.org/drawingml/2006/table">
            <a:tbl>
              <a:tblPr firstRow="1" firstCol="1" bandRow="1">
                <a:tableStyleId>{5C22544A-7EE6-4342-B048-85BDC9FD1C3A}</a:tableStyleId>
              </a:tblPr>
              <a:tblGrid>
                <a:gridCol w="2408580">
                  <a:extLst>
                    <a:ext uri="{9D8B030D-6E8A-4147-A177-3AD203B41FA5}">
                      <a16:colId xmlns:a16="http://schemas.microsoft.com/office/drawing/2014/main" xmlns="" val="1596590073"/>
                    </a:ext>
                  </a:extLst>
                </a:gridCol>
                <a:gridCol w="1299118">
                  <a:extLst>
                    <a:ext uri="{9D8B030D-6E8A-4147-A177-3AD203B41FA5}">
                      <a16:colId xmlns:a16="http://schemas.microsoft.com/office/drawing/2014/main" xmlns="" val="2014855478"/>
                    </a:ext>
                  </a:extLst>
                </a:gridCol>
                <a:gridCol w="1094314">
                  <a:extLst>
                    <a:ext uri="{9D8B030D-6E8A-4147-A177-3AD203B41FA5}">
                      <a16:colId xmlns:a16="http://schemas.microsoft.com/office/drawing/2014/main" xmlns="" val="2480505729"/>
                    </a:ext>
                  </a:extLst>
                </a:gridCol>
              </a:tblGrid>
              <a:tr h="213431">
                <a:tc>
                  <a:txBody>
                    <a:bodyPr/>
                    <a:lstStyle/>
                    <a:p>
                      <a:pPr marL="68580" algn="l" hangingPunct="0">
                        <a:lnSpc>
                          <a:spcPct val="107000"/>
                        </a:lnSpc>
                        <a:spcAft>
                          <a:spcPts val="600"/>
                        </a:spcAft>
                      </a:pPr>
                      <a:r>
                        <a:rPr lang="fr-FR" sz="900" dirty="0">
                          <a:effectLst/>
                        </a:rPr>
                        <a:t>Essais </a:t>
                      </a:r>
                      <a:endParaRPr lang="fr-FR"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5240" marR="19050" marT="43180" marB="0"/>
                </a:tc>
                <a:tc>
                  <a:txBody>
                    <a:bodyPr/>
                    <a:lstStyle/>
                    <a:p>
                      <a:pPr marL="70485" algn="l" hangingPunct="0">
                        <a:lnSpc>
                          <a:spcPct val="107000"/>
                        </a:lnSpc>
                        <a:spcAft>
                          <a:spcPts val="600"/>
                        </a:spcAft>
                      </a:pPr>
                      <a:r>
                        <a:rPr lang="fr-FR" sz="900">
                          <a:effectLst/>
                        </a:rPr>
                        <a:t>Spécification PDL HTA </a:t>
                      </a:r>
                      <a:endParaRPr lang="fr-FR" sz="1000">
                        <a:effectLst/>
                        <a:latin typeface="Arial" panose="020B0604020202020204" pitchFamily="34" charset="0"/>
                        <a:ea typeface="Times New Roman" panose="02020603050405020304" pitchFamily="18" charset="0"/>
                        <a:cs typeface="Times New Roman" panose="02020603050405020304" pitchFamily="18" charset="0"/>
                      </a:endParaRPr>
                    </a:p>
                  </a:txBody>
                  <a:tcPr marL="15240" marR="19050" marT="43180" marB="0"/>
                </a:tc>
                <a:tc>
                  <a:txBody>
                    <a:bodyPr/>
                    <a:lstStyle/>
                    <a:p>
                      <a:pPr marL="3810" algn="ctr" hangingPunct="0">
                        <a:lnSpc>
                          <a:spcPct val="107000"/>
                        </a:lnSpc>
                        <a:spcAft>
                          <a:spcPts val="600"/>
                        </a:spcAft>
                      </a:pPr>
                      <a:r>
                        <a:rPr lang="fr-FR" sz="900" u="sng">
                          <a:effectLst/>
                        </a:rPr>
                        <a:t>P</a:t>
                      </a:r>
                      <a:r>
                        <a:rPr lang="fr-FR" sz="900">
                          <a:effectLst/>
                        </a:rPr>
                        <a:t>oste ou </a:t>
                      </a:r>
                      <a:r>
                        <a:rPr lang="fr-FR" sz="900" u="sng">
                          <a:effectLst/>
                        </a:rPr>
                        <a:t>E</a:t>
                      </a:r>
                      <a:r>
                        <a:rPr lang="fr-FR" sz="900">
                          <a:effectLst/>
                        </a:rPr>
                        <a:t>prouvette </a:t>
                      </a:r>
                      <a:endParaRPr lang="fr-FR" sz="1000">
                        <a:effectLst/>
                        <a:latin typeface="Arial" panose="020B0604020202020204" pitchFamily="34" charset="0"/>
                        <a:ea typeface="Times New Roman" panose="02020603050405020304" pitchFamily="18" charset="0"/>
                        <a:cs typeface="Times New Roman" panose="02020603050405020304" pitchFamily="18" charset="0"/>
                      </a:endParaRPr>
                    </a:p>
                  </a:txBody>
                  <a:tcPr marL="15240" marR="19050" marT="43180" marB="0"/>
                </a:tc>
                <a:extLst>
                  <a:ext uri="{0D108BD9-81ED-4DB2-BD59-A6C34878D82A}">
                    <a16:rowId xmlns:a16="http://schemas.microsoft.com/office/drawing/2014/main" xmlns="" val="2604818527"/>
                  </a:ext>
                </a:extLst>
              </a:tr>
              <a:tr h="213431">
                <a:tc>
                  <a:txBody>
                    <a:bodyPr/>
                    <a:lstStyle/>
                    <a:p>
                      <a:pPr marL="68580" algn="l" hangingPunct="0">
                        <a:lnSpc>
                          <a:spcPct val="107000"/>
                        </a:lnSpc>
                        <a:spcAft>
                          <a:spcPts val="600"/>
                        </a:spcAft>
                      </a:pPr>
                      <a:r>
                        <a:rPr lang="fr-FR" sz="900">
                          <a:effectLst/>
                        </a:rPr>
                        <a:t>Contrôles préliminaires </a:t>
                      </a:r>
                      <a:endParaRPr lang="fr-FR" sz="1000">
                        <a:effectLst/>
                        <a:latin typeface="Arial" panose="020B0604020202020204" pitchFamily="34" charset="0"/>
                        <a:ea typeface="Times New Roman" panose="02020603050405020304" pitchFamily="18" charset="0"/>
                        <a:cs typeface="Times New Roman" panose="02020603050405020304" pitchFamily="18" charset="0"/>
                      </a:endParaRPr>
                    </a:p>
                  </a:txBody>
                  <a:tcPr marL="15240" marR="19050" marT="43180" marB="0"/>
                </a:tc>
                <a:tc>
                  <a:txBody>
                    <a:bodyPr/>
                    <a:lstStyle/>
                    <a:p>
                      <a:pPr marL="70485" algn="l" hangingPunct="0">
                        <a:lnSpc>
                          <a:spcPct val="107000"/>
                        </a:lnSpc>
                        <a:spcAft>
                          <a:spcPts val="600"/>
                        </a:spcAft>
                      </a:pPr>
                      <a:r>
                        <a:rPr lang="fr-FR" sz="900">
                          <a:effectLst/>
                        </a:rPr>
                        <a:t>§ 6.2 </a:t>
                      </a:r>
                      <a:endParaRPr lang="fr-FR" sz="1000">
                        <a:effectLst/>
                        <a:latin typeface="Arial" panose="020B0604020202020204" pitchFamily="34" charset="0"/>
                        <a:ea typeface="Times New Roman" panose="02020603050405020304" pitchFamily="18" charset="0"/>
                        <a:cs typeface="Times New Roman" panose="02020603050405020304" pitchFamily="18" charset="0"/>
                      </a:endParaRPr>
                    </a:p>
                  </a:txBody>
                  <a:tcPr marL="15240" marR="19050" marT="43180" marB="0"/>
                </a:tc>
                <a:tc>
                  <a:txBody>
                    <a:bodyPr/>
                    <a:lstStyle/>
                    <a:p>
                      <a:pPr marL="3810" algn="ctr" hangingPunct="0">
                        <a:lnSpc>
                          <a:spcPct val="107000"/>
                        </a:lnSpc>
                        <a:spcAft>
                          <a:spcPts val="600"/>
                        </a:spcAft>
                      </a:pPr>
                      <a:r>
                        <a:rPr lang="fr-FR" sz="900">
                          <a:effectLst/>
                        </a:rPr>
                        <a:t>P </a:t>
                      </a:r>
                      <a:endParaRPr lang="fr-FR" sz="1000">
                        <a:effectLst/>
                        <a:latin typeface="Arial" panose="020B0604020202020204" pitchFamily="34" charset="0"/>
                        <a:ea typeface="Times New Roman" panose="02020603050405020304" pitchFamily="18" charset="0"/>
                        <a:cs typeface="Times New Roman" panose="02020603050405020304" pitchFamily="18" charset="0"/>
                      </a:endParaRPr>
                    </a:p>
                  </a:txBody>
                  <a:tcPr marL="15240" marR="19050" marT="43180" marB="0"/>
                </a:tc>
                <a:extLst>
                  <a:ext uri="{0D108BD9-81ED-4DB2-BD59-A6C34878D82A}">
                    <a16:rowId xmlns:a16="http://schemas.microsoft.com/office/drawing/2014/main" xmlns="" val="764144489"/>
                  </a:ext>
                </a:extLst>
              </a:tr>
              <a:tr h="210337">
                <a:tc>
                  <a:txBody>
                    <a:bodyPr/>
                    <a:lstStyle/>
                    <a:p>
                      <a:pPr marL="68580" algn="l" hangingPunct="0">
                        <a:lnSpc>
                          <a:spcPct val="107000"/>
                        </a:lnSpc>
                        <a:spcAft>
                          <a:spcPts val="600"/>
                        </a:spcAft>
                      </a:pPr>
                      <a:r>
                        <a:rPr lang="fr-FR" sz="900">
                          <a:effectLst/>
                        </a:rPr>
                        <a:t>Essais sur les matériaux synthétiques </a:t>
                      </a:r>
                      <a:endParaRPr lang="fr-FR" sz="1000">
                        <a:effectLst/>
                        <a:latin typeface="Arial" panose="020B0604020202020204" pitchFamily="34" charset="0"/>
                        <a:ea typeface="Times New Roman" panose="02020603050405020304" pitchFamily="18" charset="0"/>
                        <a:cs typeface="Times New Roman" panose="02020603050405020304" pitchFamily="18" charset="0"/>
                      </a:endParaRPr>
                    </a:p>
                  </a:txBody>
                  <a:tcPr marL="15240" marR="19050" marT="43180" marB="0"/>
                </a:tc>
                <a:tc>
                  <a:txBody>
                    <a:bodyPr/>
                    <a:lstStyle/>
                    <a:p>
                      <a:pPr marL="70485" algn="l" hangingPunct="0">
                        <a:lnSpc>
                          <a:spcPct val="107000"/>
                        </a:lnSpc>
                        <a:spcAft>
                          <a:spcPts val="600"/>
                        </a:spcAft>
                      </a:pPr>
                      <a:r>
                        <a:rPr lang="fr-FR" sz="900">
                          <a:effectLst/>
                        </a:rPr>
                        <a:t>§ 6.3 </a:t>
                      </a:r>
                      <a:endParaRPr lang="fr-FR" sz="1000">
                        <a:effectLst/>
                        <a:latin typeface="Arial" panose="020B0604020202020204" pitchFamily="34" charset="0"/>
                        <a:ea typeface="Times New Roman" panose="02020603050405020304" pitchFamily="18" charset="0"/>
                        <a:cs typeface="Times New Roman" panose="02020603050405020304" pitchFamily="18" charset="0"/>
                      </a:endParaRPr>
                    </a:p>
                  </a:txBody>
                  <a:tcPr marL="15240" marR="19050" marT="43180" marB="0"/>
                </a:tc>
                <a:tc>
                  <a:txBody>
                    <a:bodyPr/>
                    <a:lstStyle/>
                    <a:p>
                      <a:pPr marL="1905" algn="ctr" hangingPunct="0">
                        <a:lnSpc>
                          <a:spcPct val="107000"/>
                        </a:lnSpc>
                        <a:spcAft>
                          <a:spcPts val="600"/>
                        </a:spcAft>
                      </a:pPr>
                      <a:r>
                        <a:rPr lang="fr-FR" sz="900">
                          <a:effectLst/>
                        </a:rPr>
                        <a:t>P/E </a:t>
                      </a:r>
                      <a:endParaRPr lang="fr-FR" sz="1000">
                        <a:effectLst/>
                        <a:latin typeface="Arial" panose="020B0604020202020204" pitchFamily="34" charset="0"/>
                        <a:ea typeface="Times New Roman" panose="02020603050405020304" pitchFamily="18" charset="0"/>
                        <a:cs typeface="Times New Roman" panose="02020603050405020304" pitchFamily="18" charset="0"/>
                      </a:endParaRPr>
                    </a:p>
                  </a:txBody>
                  <a:tcPr marL="15240" marR="19050" marT="43180" marB="0"/>
                </a:tc>
                <a:extLst>
                  <a:ext uri="{0D108BD9-81ED-4DB2-BD59-A6C34878D82A}">
                    <a16:rowId xmlns:a16="http://schemas.microsoft.com/office/drawing/2014/main" xmlns="" val="3364244889"/>
                  </a:ext>
                </a:extLst>
              </a:tr>
              <a:tr h="212193">
                <a:tc>
                  <a:txBody>
                    <a:bodyPr/>
                    <a:lstStyle/>
                    <a:p>
                      <a:pPr marL="68580" algn="l" hangingPunct="0">
                        <a:lnSpc>
                          <a:spcPct val="107000"/>
                        </a:lnSpc>
                        <a:spcAft>
                          <a:spcPts val="600"/>
                        </a:spcAft>
                      </a:pPr>
                      <a:r>
                        <a:rPr lang="fr-FR" sz="900">
                          <a:effectLst/>
                        </a:rPr>
                        <a:t>Vérification des indices de protection (IP) </a:t>
                      </a:r>
                      <a:endParaRPr lang="fr-FR" sz="1000">
                        <a:effectLst/>
                        <a:latin typeface="Arial" panose="020B0604020202020204" pitchFamily="34" charset="0"/>
                        <a:ea typeface="Times New Roman" panose="02020603050405020304" pitchFamily="18" charset="0"/>
                        <a:cs typeface="Times New Roman" panose="02020603050405020304" pitchFamily="18" charset="0"/>
                      </a:endParaRPr>
                    </a:p>
                  </a:txBody>
                  <a:tcPr marL="15240" marR="19050" marT="43180" marB="0"/>
                </a:tc>
                <a:tc>
                  <a:txBody>
                    <a:bodyPr/>
                    <a:lstStyle/>
                    <a:p>
                      <a:pPr marL="70485" algn="l" hangingPunct="0">
                        <a:lnSpc>
                          <a:spcPct val="107000"/>
                        </a:lnSpc>
                        <a:spcAft>
                          <a:spcPts val="600"/>
                        </a:spcAft>
                      </a:pPr>
                      <a:r>
                        <a:rPr lang="fr-FR" sz="900" dirty="0">
                          <a:effectLst/>
                        </a:rPr>
                        <a:t>§ 6.4 </a:t>
                      </a:r>
                      <a:endParaRPr lang="fr-FR"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5240" marR="19050" marT="43180" marB="0"/>
                </a:tc>
                <a:tc>
                  <a:txBody>
                    <a:bodyPr/>
                    <a:lstStyle/>
                    <a:p>
                      <a:pPr marL="3810" algn="ctr" hangingPunct="0">
                        <a:lnSpc>
                          <a:spcPct val="107000"/>
                        </a:lnSpc>
                        <a:spcAft>
                          <a:spcPts val="600"/>
                        </a:spcAft>
                      </a:pPr>
                      <a:r>
                        <a:rPr lang="fr-FR" sz="900">
                          <a:effectLst/>
                        </a:rPr>
                        <a:t>P </a:t>
                      </a:r>
                      <a:endParaRPr lang="fr-FR" sz="1000">
                        <a:effectLst/>
                        <a:latin typeface="Arial" panose="020B0604020202020204" pitchFamily="34" charset="0"/>
                        <a:ea typeface="Times New Roman" panose="02020603050405020304" pitchFamily="18" charset="0"/>
                        <a:cs typeface="Times New Roman" panose="02020603050405020304" pitchFamily="18" charset="0"/>
                      </a:endParaRPr>
                    </a:p>
                  </a:txBody>
                  <a:tcPr marL="15240" marR="19050" marT="43180" marB="0"/>
                </a:tc>
                <a:extLst>
                  <a:ext uri="{0D108BD9-81ED-4DB2-BD59-A6C34878D82A}">
                    <a16:rowId xmlns:a16="http://schemas.microsoft.com/office/drawing/2014/main" xmlns="" val="3952767749"/>
                  </a:ext>
                </a:extLst>
              </a:tr>
              <a:tr h="211575">
                <a:tc>
                  <a:txBody>
                    <a:bodyPr/>
                    <a:lstStyle/>
                    <a:p>
                      <a:pPr marL="68580" algn="l" hangingPunct="0">
                        <a:lnSpc>
                          <a:spcPct val="107000"/>
                        </a:lnSpc>
                        <a:spcAft>
                          <a:spcPts val="600"/>
                        </a:spcAft>
                      </a:pPr>
                      <a:r>
                        <a:rPr lang="fr-FR" sz="900">
                          <a:effectLst/>
                        </a:rPr>
                        <a:t>Tenue aux contraintes mécaniques </a:t>
                      </a:r>
                      <a:endParaRPr lang="fr-FR" sz="1000">
                        <a:effectLst/>
                        <a:latin typeface="Arial" panose="020B0604020202020204" pitchFamily="34" charset="0"/>
                        <a:ea typeface="Times New Roman" panose="02020603050405020304" pitchFamily="18" charset="0"/>
                        <a:cs typeface="Times New Roman" panose="02020603050405020304" pitchFamily="18" charset="0"/>
                      </a:endParaRPr>
                    </a:p>
                  </a:txBody>
                  <a:tcPr marL="15240" marR="19050" marT="43180" marB="0"/>
                </a:tc>
                <a:tc>
                  <a:txBody>
                    <a:bodyPr/>
                    <a:lstStyle/>
                    <a:p>
                      <a:pPr marL="70485" algn="l" hangingPunct="0">
                        <a:lnSpc>
                          <a:spcPct val="107000"/>
                        </a:lnSpc>
                        <a:spcAft>
                          <a:spcPts val="600"/>
                        </a:spcAft>
                      </a:pPr>
                      <a:r>
                        <a:rPr lang="fr-FR" sz="900">
                          <a:effectLst/>
                        </a:rPr>
                        <a:t>§ 6.5 </a:t>
                      </a:r>
                      <a:endParaRPr lang="fr-FR" sz="1000">
                        <a:effectLst/>
                        <a:latin typeface="Arial" panose="020B0604020202020204" pitchFamily="34" charset="0"/>
                        <a:ea typeface="Times New Roman" panose="02020603050405020304" pitchFamily="18" charset="0"/>
                        <a:cs typeface="Times New Roman" panose="02020603050405020304" pitchFamily="18" charset="0"/>
                      </a:endParaRPr>
                    </a:p>
                  </a:txBody>
                  <a:tcPr marL="15240" marR="19050" marT="43180" marB="0"/>
                </a:tc>
                <a:tc>
                  <a:txBody>
                    <a:bodyPr/>
                    <a:lstStyle/>
                    <a:p>
                      <a:pPr marL="3810" algn="ctr" hangingPunct="0">
                        <a:lnSpc>
                          <a:spcPct val="107000"/>
                        </a:lnSpc>
                        <a:spcAft>
                          <a:spcPts val="600"/>
                        </a:spcAft>
                      </a:pPr>
                      <a:r>
                        <a:rPr lang="fr-FR" sz="900">
                          <a:effectLst/>
                        </a:rPr>
                        <a:t>P </a:t>
                      </a:r>
                      <a:endParaRPr lang="fr-FR" sz="1000">
                        <a:effectLst/>
                        <a:latin typeface="Arial" panose="020B0604020202020204" pitchFamily="34" charset="0"/>
                        <a:ea typeface="Times New Roman" panose="02020603050405020304" pitchFamily="18" charset="0"/>
                        <a:cs typeface="Times New Roman" panose="02020603050405020304" pitchFamily="18" charset="0"/>
                      </a:endParaRPr>
                    </a:p>
                  </a:txBody>
                  <a:tcPr marL="15240" marR="19050" marT="43180" marB="0"/>
                </a:tc>
                <a:extLst>
                  <a:ext uri="{0D108BD9-81ED-4DB2-BD59-A6C34878D82A}">
                    <a16:rowId xmlns:a16="http://schemas.microsoft.com/office/drawing/2014/main" xmlns="" val="3708166695"/>
                  </a:ext>
                </a:extLst>
              </a:tr>
              <a:tr h="212193">
                <a:tc>
                  <a:txBody>
                    <a:bodyPr/>
                    <a:lstStyle/>
                    <a:p>
                      <a:pPr marL="68580" algn="l" hangingPunct="0">
                        <a:lnSpc>
                          <a:spcPct val="107000"/>
                        </a:lnSpc>
                        <a:spcAft>
                          <a:spcPts val="600"/>
                        </a:spcAft>
                      </a:pPr>
                      <a:r>
                        <a:rPr lang="fr-FR" sz="900" dirty="0">
                          <a:effectLst/>
                        </a:rPr>
                        <a:t>Essais diélectriques  </a:t>
                      </a:r>
                      <a:endParaRPr lang="fr-FR"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5240" marR="19050" marT="43180" marB="0"/>
                </a:tc>
                <a:tc>
                  <a:txBody>
                    <a:bodyPr/>
                    <a:lstStyle/>
                    <a:p>
                      <a:pPr marL="70485" algn="l" hangingPunct="0">
                        <a:lnSpc>
                          <a:spcPct val="107000"/>
                        </a:lnSpc>
                        <a:spcAft>
                          <a:spcPts val="600"/>
                        </a:spcAft>
                      </a:pPr>
                      <a:r>
                        <a:rPr lang="fr-FR" sz="900">
                          <a:effectLst/>
                        </a:rPr>
                        <a:t>§ 6.6 </a:t>
                      </a:r>
                      <a:endParaRPr lang="fr-FR" sz="1000">
                        <a:effectLst/>
                        <a:latin typeface="Arial" panose="020B0604020202020204" pitchFamily="34" charset="0"/>
                        <a:ea typeface="Times New Roman" panose="02020603050405020304" pitchFamily="18" charset="0"/>
                        <a:cs typeface="Times New Roman" panose="02020603050405020304" pitchFamily="18" charset="0"/>
                      </a:endParaRPr>
                    </a:p>
                  </a:txBody>
                  <a:tcPr marL="15240" marR="19050" marT="43180" marB="0"/>
                </a:tc>
                <a:tc>
                  <a:txBody>
                    <a:bodyPr/>
                    <a:lstStyle/>
                    <a:p>
                      <a:pPr marL="3810" algn="ctr" hangingPunct="0">
                        <a:lnSpc>
                          <a:spcPct val="107000"/>
                        </a:lnSpc>
                        <a:spcAft>
                          <a:spcPts val="600"/>
                        </a:spcAft>
                      </a:pPr>
                      <a:r>
                        <a:rPr lang="fr-FR" sz="900">
                          <a:effectLst/>
                        </a:rPr>
                        <a:t>P </a:t>
                      </a:r>
                      <a:endParaRPr lang="fr-FR" sz="1000">
                        <a:effectLst/>
                        <a:latin typeface="Arial" panose="020B0604020202020204" pitchFamily="34" charset="0"/>
                        <a:ea typeface="Times New Roman" panose="02020603050405020304" pitchFamily="18" charset="0"/>
                        <a:cs typeface="Times New Roman" panose="02020603050405020304" pitchFamily="18" charset="0"/>
                      </a:endParaRPr>
                    </a:p>
                  </a:txBody>
                  <a:tcPr marL="15240" marR="19050" marT="43180" marB="0"/>
                </a:tc>
                <a:extLst>
                  <a:ext uri="{0D108BD9-81ED-4DB2-BD59-A6C34878D82A}">
                    <a16:rowId xmlns:a16="http://schemas.microsoft.com/office/drawing/2014/main" xmlns="" val="1715695507"/>
                  </a:ext>
                </a:extLst>
              </a:tr>
              <a:tr h="210956">
                <a:tc>
                  <a:txBody>
                    <a:bodyPr/>
                    <a:lstStyle/>
                    <a:p>
                      <a:pPr marL="68580" algn="l" hangingPunct="0">
                        <a:lnSpc>
                          <a:spcPct val="107000"/>
                        </a:lnSpc>
                        <a:spcAft>
                          <a:spcPts val="600"/>
                        </a:spcAft>
                      </a:pPr>
                      <a:r>
                        <a:rPr lang="fr-FR" sz="900" dirty="0">
                          <a:effectLst/>
                        </a:rPr>
                        <a:t>Essai d’échauffement </a:t>
                      </a:r>
                      <a:endParaRPr lang="fr-FR"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5240" marR="19050" marT="43180" marB="0"/>
                </a:tc>
                <a:tc>
                  <a:txBody>
                    <a:bodyPr/>
                    <a:lstStyle/>
                    <a:p>
                      <a:pPr marL="70485" algn="l" hangingPunct="0">
                        <a:lnSpc>
                          <a:spcPct val="107000"/>
                        </a:lnSpc>
                        <a:spcAft>
                          <a:spcPts val="600"/>
                        </a:spcAft>
                      </a:pPr>
                      <a:r>
                        <a:rPr lang="fr-FR" sz="900">
                          <a:effectLst/>
                        </a:rPr>
                        <a:t>§ 6.7 </a:t>
                      </a:r>
                      <a:endParaRPr lang="fr-FR" sz="1000">
                        <a:effectLst/>
                        <a:latin typeface="Arial" panose="020B0604020202020204" pitchFamily="34" charset="0"/>
                        <a:ea typeface="Times New Roman" panose="02020603050405020304" pitchFamily="18" charset="0"/>
                        <a:cs typeface="Times New Roman" panose="02020603050405020304" pitchFamily="18" charset="0"/>
                      </a:endParaRPr>
                    </a:p>
                  </a:txBody>
                  <a:tcPr marL="15240" marR="19050" marT="43180" marB="0"/>
                </a:tc>
                <a:tc>
                  <a:txBody>
                    <a:bodyPr/>
                    <a:lstStyle/>
                    <a:p>
                      <a:pPr marL="3810" algn="ctr" hangingPunct="0">
                        <a:lnSpc>
                          <a:spcPct val="107000"/>
                        </a:lnSpc>
                        <a:spcAft>
                          <a:spcPts val="600"/>
                        </a:spcAft>
                      </a:pPr>
                      <a:r>
                        <a:rPr lang="fr-FR" sz="900">
                          <a:effectLst/>
                        </a:rPr>
                        <a:t>P </a:t>
                      </a:r>
                      <a:endParaRPr lang="fr-FR" sz="1000">
                        <a:effectLst/>
                        <a:latin typeface="Arial" panose="020B0604020202020204" pitchFamily="34" charset="0"/>
                        <a:ea typeface="Times New Roman" panose="02020603050405020304" pitchFamily="18" charset="0"/>
                        <a:cs typeface="Times New Roman" panose="02020603050405020304" pitchFamily="18" charset="0"/>
                      </a:endParaRPr>
                    </a:p>
                  </a:txBody>
                  <a:tcPr marL="15240" marR="19050" marT="43180" marB="0"/>
                </a:tc>
                <a:extLst>
                  <a:ext uri="{0D108BD9-81ED-4DB2-BD59-A6C34878D82A}">
                    <a16:rowId xmlns:a16="http://schemas.microsoft.com/office/drawing/2014/main" xmlns="" val="3207609765"/>
                  </a:ext>
                </a:extLst>
              </a:tr>
              <a:tr h="212812">
                <a:tc>
                  <a:txBody>
                    <a:bodyPr/>
                    <a:lstStyle/>
                    <a:p>
                      <a:pPr marL="68580" algn="l" hangingPunct="0">
                        <a:lnSpc>
                          <a:spcPct val="107000"/>
                        </a:lnSpc>
                        <a:spcAft>
                          <a:spcPts val="600"/>
                        </a:spcAft>
                      </a:pPr>
                      <a:r>
                        <a:rPr lang="fr-FR" sz="900" dirty="0">
                          <a:effectLst/>
                        </a:rPr>
                        <a:t>Vérification du niveau de bruit </a:t>
                      </a:r>
                      <a:endParaRPr lang="fr-FR"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5240" marR="19050" marT="43180" marB="0"/>
                </a:tc>
                <a:tc>
                  <a:txBody>
                    <a:bodyPr/>
                    <a:lstStyle/>
                    <a:p>
                      <a:pPr marL="70485" algn="l" hangingPunct="0">
                        <a:lnSpc>
                          <a:spcPct val="107000"/>
                        </a:lnSpc>
                        <a:spcAft>
                          <a:spcPts val="600"/>
                        </a:spcAft>
                      </a:pPr>
                      <a:r>
                        <a:rPr lang="fr-FR" sz="900">
                          <a:effectLst/>
                        </a:rPr>
                        <a:t>§ 6.8 </a:t>
                      </a:r>
                      <a:endParaRPr lang="fr-FR" sz="1000">
                        <a:effectLst/>
                        <a:latin typeface="Arial" panose="020B0604020202020204" pitchFamily="34" charset="0"/>
                        <a:ea typeface="Times New Roman" panose="02020603050405020304" pitchFamily="18" charset="0"/>
                        <a:cs typeface="Times New Roman" panose="02020603050405020304" pitchFamily="18" charset="0"/>
                      </a:endParaRPr>
                    </a:p>
                  </a:txBody>
                  <a:tcPr marL="15240" marR="19050" marT="43180" marB="0"/>
                </a:tc>
                <a:tc>
                  <a:txBody>
                    <a:bodyPr/>
                    <a:lstStyle/>
                    <a:p>
                      <a:pPr marL="3810" algn="ctr" hangingPunct="0">
                        <a:lnSpc>
                          <a:spcPct val="107000"/>
                        </a:lnSpc>
                        <a:spcAft>
                          <a:spcPts val="600"/>
                        </a:spcAft>
                      </a:pPr>
                      <a:r>
                        <a:rPr lang="fr-FR" sz="900">
                          <a:effectLst/>
                        </a:rPr>
                        <a:t>P </a:t>
                      </a:r>
                      <a:endParaRPr lang="fr-FR" sz="1000">
                        <a:effectLst/>
                        <a:latin typeface="Arial" panose="020B0604020202020204" pitchFamily="34" charset="0"/>
                        <a:ea typeface="Times New Roman" panose="02020603050405020304" pitchFamily="18" charset="0"/>
                        <a:cs typeface="Times New Roman" panose="02020603050405020304" pitchFamily="18" charset="0"/>
                      </a:endParaRPr>
                    </a:p>
                  </a:txBody>
                  <a:tcPr marL="15240" marR="19050" marT="43180" marB="0"/>
                </a:tc>
                <a:extLst>
                  <a:ext uri="{0D108BD9-81ED-4DB2-BD59-A6C34878D82A}">
                    <a16:rowId xmlns:a16="http://schemas.microsoft.com/office/drawing/2014/main" xmlns="" val="2985622154"/>
                  </a:ext>
                </a:extLst>
              </a:tr>
              <a:tr h="210956">
                <a:tc>
                  <a:txBody>
                    <a:bodyPr/>
                    <a:lstStyle/>
                    <a:p>
                      <a:pPr marL="68580" algn="l" hangingPunct="0">
                        <a:lnSpc>
                          <a:spcPct val="107000"/>
                        </a:lnSpc>
                        <a:spcAft>
                          <a:spcPts val="600"/>
                        </a:spcAft>
                      </a:pPr>
                      <a:r>
                        <a:rPr lang="fr-FR" sz="900">
                          <a:effectLst/>
                        </a:rPr>
                        <a:t>Vérification de la continuité des masses </a:t>
                      </a:r>
                      <a:endParaRPr lang="fr-FR" sz="1000">
                        <a:effectLst/>
                        <a:latin typeface="Arial" panose="020B0604020202020204" pitchFamily="34" charset="0"/>
                        <a:ea typeface="Times New Roman" panose="02020603050405020304" pitchFamily="18" charset="0"/>
                        <a:cs typeface="Times New Roman" panose="02020603050405020304" pitchFamily="18" charset="0"/>
                      </a:endParaRPr>
                    </a:p>
                  </a:txBody>
                  <a:tcPr marL="15240" marR="19050" marT="43180" marB="0"/>
                </a:tc>
                <a:tc>
                  <a:txBody>
                    <a:bodyPr/>
                    <a:lstStyle/>
                    <a:p>
                      <a:pPr marL="70485" algn="l" hangingPunct="0">
                        <a:lnSpc>
                          <a:spcPct val="107000"/>
                        </a:lnSpc>
                        <a:spcAft>
                          <a:spcPts val="600"/>
                        </a:spcAft>
                      </a:pPr>
                      <a:r>
                        <a:rPr lang="fr-FR" sz="900">
                          <a:effectLst/>
                        </a:rPr>
                        <a:t>§ 6.9 </a:t>
                      </a:r>
                      <a:endParaRPr lang="fr-FR" sz="1000">
                        <a:effectLst/>
                        <a:latin typeface="Arial" panose="020B0604020202020204" pitchFamily="34" charset="0"/>
                        <a:ea typeface="Times New Roman" panose="02020603050405020304" pitchFamily="18" charset="0"/>
                        <a:cs typeface="Times New Roman" panose="02020603050405020304" pitchFamily="18" charset="0"/>
                      </a:endParaRPr>
                    </a:p>
                  </a:txBody>
                  <a:tcPr marL="15240" marR="19050" marT="43180" marB="0"/>
                </a:tc>
                <a:tc>
                  <a:txBody>
                    <a:bodyPr/>
                    <a:lstStyle/>
                    <a:p>
                      <a:pPr marL="3810" algn="ctr" hangingPunct="0">
                        <a:lnSpc>
                          <a:spcPct val="107000"/>
                        </a:lnSpc>
                        <a:spcAft>
                          <a:spcPts val="600"/>
                        </a:spcAft>
                      </a:pPr>
                      <a:r>
                        <a:rPr lang="fr-FR" sz="900">
                          <a:effectLst/>
                        </a:rPr>
                        <a:t>P </a:t>
                      </a:r>
                      <a:endParaRPr lang="fr-FR" sz="1000">
                        <a:effectLst/>
                        <a:latin typeface="Arial" panose="020B0604020202020204" pitchFamily="34" charset="0"/>
                        <a:ea typeface="Times New Roman" panose="02020603050405020304" pitchFamily="18" charset="0"/>
                        <a:cs typeface="Times New Roman" panose="02020603050405020304" pitchFamily="18" charset="0"/>
                      </a:endParaRPr>
                    </a:p>
                  </a:txBody>
                  <a:tcPr marL="15240" marR="19050" marT="43180" marB="0"/>
                </a:tc>
                <a:extLst>
                  <a:ext uri="{0D108BD9-81ED-4DB2-BD59-A6C34878D82A}">
                    <a16:rowId xmlns:a16="http://schemas.microsoft.com/office/drawing/2014/main" xmlns="" val="3940033155"/>
                  </a:ext>
                </a:extLst>
              </a:tr>
              <a:tr h="197410">
                <a:tc>
                  <a:txBody>
                    <a:bodyPr/>
                    <a:lstStyle/>
                    <a:p>
                      <a:pPr marL="68580" algn="l" hangingPunct="0">
                        <a:lnSpc>
                          <a:spcPct val="107000"/>
                        </a:lnSpc>
                        <a:spcAft>
                          <a:spcPts val="600"/>
                        </a:spcAft>
                      </a:pPr>
                      <a:r>
                        <a:rPr lang="fr-FR" sz="900" dirty="0">
                          <a:effectLst/>
                        </a:rPr>
                        <a:t>Défaut interne en classe A et B du poste </a:t>
                      </a:r>
                      <a:endParaRPr lang="fr-FR"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5240" marR="19050" marT="43180" marB="0"/>
                </a:tc>
                <a:tc>
                  <a:txBody>
                    <a:bodyPr/>
                    <a:lstStyle/>
                    <a:p>
                      <a:pPr marL="70485" algn="l" hangingPunct="0">
                        <a:lnSpc>
                          <a:spcPct val="107000"/>
                        </a:lnSpc>
                        <a:spcAft>
                          <a:spcPts val="600"/>
                        </a:spcAft>
                      </a:pPr>
                      <a:r>
                        <a:rPr lang="fr-FR" sz="900">
                          <a:effectLst/>
                        </a:rPr>
                        <a:t>§ 6.10 </a:t>
                      </a:r>
                      <a:endParaRPr lang="fr-FR" sz="1000">
                        <a:effectLst/>
                        <a:latin typeface="Arial" panose="020B0604020202020204" pitchFamily="34" charset="0"/>
                        <a:ea typeface="Times New Roman" panose="02020603050405020304" pitchFamily="18" charset="0"/>
                        <a:cs typeface="Times New Roman" panose="02020603050405020304" pitchFamily="18" charset="0"/>
                      </a:endParaRPr>
                    </a:p>
                  </a:txBody>
                  <a:tcPr marL="15240" marR="19050" marT="43180" marB="0"/>
                </a:tc>
                <a:tc>
                  <a:txBody>
                    <a:bodyPr/>
                    <a:lstStyle/>
                    <a:p>
                      <a:pPr marL="3810" algn="ctr" hangingPunct="0">
                        <a:lnSpc>
                          <a:spcPct val="107000"/>
                        </a:lnSpc>
                        <a:spcAft>
                          <a:spcPts val="600"/>
                        </a:spcAft>
                      </a:pPr>
                      <a:r>
                        <a:rPr lang="fr-FR" sz="900">
                          <a:effectLst/>
                        </a:rPr>
                        <a:t>P </a:t>
                      </a:r>
                      <a:endParaRPr lang="fr-FR" sz="1000">
                        <a:effectLst/>
                        <a:latin typeface="Arial" panose="020B0604020202020204" pitchFamily="34" charset="0"/>
                        <a:ea typeface="Times New Roman" panose="02020603050405020304" pitchFamily="18" charset="0"/>
                        <a:cs typeface="Times New Roman" panose="02020603050405020304" pitchFamily="18" charset="0"/>
                      </a:endParaRPr>
                    </a:p>
                  </a:txBody>
                  <a:tcPr marL="15240" marR="19050" marT="43180" marB="0"/>
                </a:tc>
                <a:extLst>
                  <a:ext uri="{0D108BD9-81ED-4DB2-BD59-A6C34878D82A}">
                    <a16:rowId xmlns:a16="http://schemas.microsoft.com/office/drawing/2014/main" xmlns="" val="4178911610"/>
                  </a:ext>
                </a:extLst>
              </a:tr>
              <a:tr h="212193">
                <a:tc>
                  <a:txBody>
                    <a:bodyPr/>
                    <a:lstStyle/>
                    <a:p>
                      <a:pPr marL="68580" algn="l" hangingPunct="0">
                        <a:lnSpc>
                          <a:spcPct val="107000"/>
                        </a:lnSpc>
                        <a:spcAft>
                          <a:spcPts val="600"/>
                        </a:spcAft>
                      </a:pPr>
                      <a:r>
                        <a:rPr lang="fr-FR" sz="900">
                          <a:effectLst/>
                        </a:rPr>
                        <a:t>Essais sur les revêtements </a:t>
                      </a:r>
                      <a:endParaRPr lang="fr-FR" sz="1000">
                        <a:effectLst/>
                        <a:latin typeface="Arial" panose="020B0604020202020204" pitchFamily="34" charset="0"/>
                        <a:ea typeface="Times New Roman" panose="02020603050405020304" pitchFamily="18" charset="0"/>
                        <a:cs typeface="Times New Roman" panose="02020603050405020304" pitchFamily="18" charset="0"/>
                      </a:endParaRPr>
                    </a:p>
                  </a:txBody>
                  <a:tcPr marL="15240" marR="19050" marT="43180" marB="0"/>
                </a:tc>
                <a:tc>
                  <a:txBody>
                    <a:bodyPr/>
                    <a:lstStyle/>
                    <a:p>
                      <a:pPr marL="70485" algn="l" hangingPunct="0">
                        <a:lnSpc>
                          <a:spcPct val="107000"/>
                        </a:lnSpc>
                        <a:spcAft>
                          <a:spcPts val="600"/>
                        </a:spcAft>
                      </a:pPr>
                      <a:r>
                        <a:rPr lang="fr-FR" sz="900">
                          <a:effectLst/>
                        </a:rPr>
                        <a:t>§ 6.11 </a:t>
                      </a:r>
                      <a:endParaRPr lang="fr-FR" sz="1000">
                        <a:effectLst/>
                        <a:latin typeface="Arial" panose="020B0604020202020204" pitchFamily="34" charset="0"/>
                        <a:ea typeface="Times New Roman" panose="02020603050405020304" pitchFamily="18" charset="0"/>
                        <a:cs typeface="Times New Roman" panose="02020603050405020304" pitchFamily="18" charset="0"/>
                      </a:endParaRPr>
                    </a:p>
                  </a:txBody>
                  <a:tcPr marL="15240" marR="19050" marT="43180" marB="0"/>
                </a:tc>
                <a:tc>
                  <a:txBody>
                    <a:bodyPr/>
                    <a:lstStyle/>
                    <a:p>
                      <a:pPr marL="3810" algn="ctr" hangingPunct="0">
                        <a:lnSpc>
                          <a:spcPct val="107000"/>
                        </a:lnSpc>
                        <a:spcAft>
                          <a:spcPts val="600"/>
                        </a:spcAft>
                      </a:pPr>
                      <a:r>
                        <a:rPr lang="fr-FR" sz="900" dirty="0">
                          <a:effectLst/>
                        </a:rPr>
                        <a:t>E </a:t>
                      </a:r>
                      <a:endParaRPr lang="fr-FR" sz="10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15240" marR="19050" marT="43180" marB="0"/>
                </a:tc>
                <a:extLst>
                  <a:ext uri="{0D108BD9-81ED-4DB2-BD59-A6C34878D82A}">
                    <a16:rowId xmlns:a16="http://schemas.microsoft.com/office/drawing/2014/main" xmlns="" val="2955651852"/>
                  </a:ext>
                </a:extLst>
              </a:tr>
            </a:tbl>
          </a:graphicData>
        </a:graphic>
      </p:graphicFrame>
    </p:spTree>
    <p:extLst>
      <p:ext uri="{BB962C8B-B14F-4D97-AF65-F5344CB8AC3E}">
        <p14:creationId xmlns:p14="http://schemas.microsoft.com/office/powerpoint/2010/main" val="121130692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EDF Bleu foncé avec photo">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solidFill>
            <a:schemeClr val="accent6"/>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10.xml><?xml version="1.0" encoding="utf-8"?>
<a:theme xmlns:a="http://schemas.openxmlformats.org/drawingml/2006/main" name="Autoconso - Déclinaison DTR et contractuelle">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solidFill>
            <a:schemeClr val="accent6"/>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11.xml><?xml version="1.0" encoding="utf-8"?>
<a:theme xmlns:a="http://schemas.openxmlformats.org/drawingml/2006/main" name="EDF_PPT2007_Vert_clair_avec_photo_v1">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solidFill>
            <a:schemeClr val="accent3"/>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12.xml><?xml version="1.0" encoding="utf-8"?>
<a:theme xmlns:a="http://schemas.openxmlformats.org/drawingml/2006/main" name="1_EDF_PPT2007_Vert_clair_avec_photo_v1">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solidFill>
            <a:schemeClr val="accent3"/>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13.xml><?xml version="1.0" encoding="utf-8"?>
<a:theme xmlns:a="http://schemas.openxmlformats.org/drawingml/2006/main" name="2_EDF_PPT2007_Vert_clair_avec_photo_v1">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solidFill>
            <a:schemeClr val="accent3"/>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14.xml><?xml version="1.0" encoding="utf-8"?>
<a:theme xmlns:a="http://schemas.openxmlformats.org/drawingml/2006/main" name="3_EDF_PPT2007_Vert_clair_avec_photo_v1">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solidFill>
            <a:schemeClr val="accent3"/>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15.xml><?xml version="1.0" encoding="utf-8"?>
<a:theme xmlns:a="http://schemas.openxmlformats.org/drawingml/2006/main" name="Modele Power Point SEI Photo Bleu">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solidFill>
            <a:schemeClr val="accent6"/>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16.xml><?xml version="1.0" encoding="utf-8"?>
<a:theme xmlns:a="http://schemas.openxmlformats.org/drawingml/2006/main" name="1_Modele Power Point SEI Photo Bleu">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solidFill>
            <a:schemeClr val="accent6"/>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17.xml><?xml version="1.0" encoding="utf-8"?>
<a:theme xmlns:a="http://schemas.openxmlformats.org/drawingml/2006/main" name="2_Modele Power Point SEI Photo Bleu">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solidFill>
            <a:schemeClr val="accent6"/>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18.xml><?xml version="1.0" encoding="utf-8"?>
<a:theme xmlns:a="http://schemas.openxmlformats.org/drawingml/2006/main" name="3_Modele Power Point SEI Photo Bleu">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solidFill>
            <a:schemeClr val="accent6"/>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19.xml><?xml version="1.0" encoding="utf-8"?>
<a:theme xmlns:a="http://schemas.openxmlformats.org/drawingml/2006/main" name="4_Modele Power Point SEI Photo Bleu">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solidFill>
            <a:schemeClr val="accent6"/>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2.xml><?xml version="1.0" encoding="utf-8"?>
<a:theme xmlns:a="http://schemas.openxmlformats.org/drawingml/2006/main" name="1_Conception personnalisée">
  <a:themeElements>
    <a:clrScheme name="Nuancier EDF">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1_Conception personnalisé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bg2"/>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bg2"/>
            </a:solidFill>
            <a:effectLst/>
            <a:latin typeface="Arial" charset="0"/>
            <a:cs typeface="Arial" charset="0"/>
          </a:defRPr>
        </a:defPPr>
      </a:lstStyle>
    </a:lnDef>
  </a:objectDefaults>
  <a:extraClrSchemeLst>
    <a:extraClrScheme>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Modele Power Point SEI Photo Vert ">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solidFill>
            <a:schemeClr val="accent3"/>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21.xml><?xml version="1.0" encoding="utf-8"?>
<a:theme xmlns:a="http://schemas.openxmlformats.org/drawingml/2006/main" name="EDFC 2019">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solidFill>
            <a:schemeClr val="accent5"/>
          </a:solidFill>
        </a:ln>
      </a:spPr>
      <a:bodyPr lIns="36000" tIns="36000" rIns="36000" bIns="36000" rtlCol="0" anchor="ctr"/>
      <a:lstStyle>
        <a:defPPr algn="ct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extLst>
    <a:ext uri="{05A4C25C-085E-4340-85A3-A5531E510DB2}">
      <thm15:themeFamily xmlns:thm15="http://schemas.microsoft.com/office/thememl/2012/main" name="EDFC 2019" id="{83D5A443-548C-4CB5-A816-BE9367464E90}" vid="{0FEFC648-4A81-4922-A68B-B4031E5FB9F7}"/>
    </a:ext>
  </a:extLst>
</a:theme>
</file>

<file path=ppt/theme/theme22.xml><?xml version="1.0" encoding="utf-8"?>
<a:theme xmlns:a="http://schemas.openxmlformats.org/drawingml/2006/main" name="Présentation à la DGEC et la CRE mai 2014 en cours">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solidFill>
            <a:schemeClr val="accent3"/>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23.xml><?xml version="1.0" encoding="utf-8"?>
<a:theme xmlns:a="http://schemas.openxmlformats.org/drawingml/2006/main" name="1_Présentation à la DGEC et la CRE mai 2014 en cours">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solidFill>
            <a:schemeClr val="accent3"/>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24.xml><?xml version="1.0" encoding="utf-8"?>
<a:theme xmlns:a="http://schemas.openxmlformats.org/drawingml/2006/main" name="2_Présentation à la DGEC et la CRE mai 2014 en cours">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solidFill>
            <a:schemeClr val="accent3"/>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25.xml><?xml version="1.0" encoding="utf-8"?>
<a:theme xmlns:a="http://schemas.openxmlformats.org/drawingml/2006/main" name="3_Présentation à la DGEC et la CRE mai 2014 en cours">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solidFill>
            <a:schemeClr val="accent3"/>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26.xml><?xml version="1.0" encoding="utf-8"?>
<a:theme xmlns:a="http://schemas.openxmlformats.org/drawingml/2006/main" name="4_Présentation à la DGEC et la CRE mai 2014 en cours">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solidFill>
            <a:schemeClr val="accent3"/>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27.xml><?xml version="1.0" encoding="utf-8"?>
<a:theme xmlns:a="http://schemas.openxmlformats.org/drawingml/2006/main" name="5_Présentation à la DGEC et la CRE mai 2014 en cours">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solidFill>
            <a:schemeClr val="accent3"/>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28.xml><?xml version="1.0" encoding="utf-8"?>
<a:theme xmlns:a="http://schemas.openxmlformats.org/drawingml/2006/main" name="6_Présentation à la DGEC et la CRE mai 2014 en cours">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solidFill>
            <a:schemeClr val="accent3"/>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29.xml><?xml version="1.0" encoding="utf-8"?>
<a:theme xmlns:a="http://schemas.openxmlformats.org/drawingml/2006/main" name="7_Présentation à la DGEC et la CRE mai 2014 en cours">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solidFill>
            <a:schemeClr val="accent3"/>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3.xml><?xml version="1.0" encoding="utf-8"?>
<a:theme xmlns:a="http://schemas.openxmlformats.org/drawingml/2006/main" name="Modele SEI - ENR EE">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solidFill>
            <a:schemeClr val="accent3"/>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30.xml><?xml version="1.0" encoding="utf-8"?>
<a:theme xmlns:a="http://schemas.openxmlformats.org/drawingml/2006/main" name="8_Présentation à la DGEC et la CRE mai 2014 en cours">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solidFill>
            <a:schemeClr val="accent3"/>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31.xml><?xml version="1.0" encoding="utf-8"?>
<a:theme xmlns:a="http://schemas.openxmlformats.org/drawingml/2006/main" name="9_Présentation à la DGEC et la CRE mai 2014 en cours">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solidFill>
            <a:schemeClr val="accent3"/>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32.xml><?xml version="1.0" encoding="utf-8"?>
<a:theme xmlns:a="http://schemas.openxmlformats.org/drawingml/2006/main" name="15_EDF_PPT2007_Bleu_fonc___avec_photo_v1">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solidFill>
            <a:schemeClr val="accent6"/>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33.xml><?xml version="1.0" encoding="utf-8"?>
<a:theme xmlns:a="http://schemas.openxmlformats.org/drawingml/2006/main" name="16_EDF_PPT2007_Bleu_fonc___avec_photo_v1">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solidFill>
            <a:schemeClr val="accent6"/>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34.xml><?xml version="1.0" encoding="utf-8"?>
<a:theme xmlns:a="http://schemas.openxmlformats.org/drawingml/2006/main" name="17_EDF_PPT2007_Bleu_fonc___avec_photo_v1">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solidFill>
            <a:schemeClr val="accent6"/>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35.xml><?xml version="1.0" encoding="utf-8"?>
<a:theme xmlns:a="http://schemas.openxmlformats.org/drawingml/2006/main" name="18_EDF_PPT2007_Bleu_fonc___avec_photo_v1">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solidFill>
            <a:schemeClr val="accent6"/>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36.xml><?xml version="1.0" encoding="utf-8"?>
<a:theme xmlns:a="http://schemas.openxmlformats.org/drawingml/2006/main" name="19_EDF_PPT2007_Bleu_fonc___avec_photo_v1">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solidFill>
            <a:schemeClr val="accent6"/>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37.xml><?xml version="1.0" encoding="utf-8"?>
<a:theme xmlns:a="http://schemas.openxmlformats.org/drawingml/2006/main" name="20_EDF_PPT2007_Bleu_fonc___avec_photo_v1">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solidFill>
            <a:schemeClr val="accent6"/>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38.xml><?xml version="1.0" encoding="utf-8"?>
<a:theme xmlns:a="http://schemas.openxmlformats.org/drawingml/2006/main" name="21_EDF_PPT2007_Bleu_fonc___avec_photo_v1">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solidFill>
            <a:schemeClr val="accent6"/>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39.xml><?xml version="1.0" encoding="utf-8"?>
<a:theme xmlns:a="http://schemas.openxmlformats.org/drawingml/2006/main" name="22_EDF_PPT2007_Bleu_fonc___avec_photo_v1">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solidFill>
        <a:ln>
          <a:solidFill>
            <a:schemeClr val="accent6"/>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4.xml><?xml version="1.0" encoding="utf-8"?>
<a:theme xmlns:a="http://schemas.openxmlformats.org/drawingml/2006/main" name="1_Modele SEI - ENR EE">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solidFill>
            <a:schemeClr val="accent3"/>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40.xml><?xml version="1.0" encoding="utf-8"?>
<a:theme xmlns:a="http://schemas.openxmlformats.org/drawingml/2006/main" name="2_Conception personnalisée">
  <a:themeElements>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onception personnalisé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bg2"/>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bg2"/>
            </a:solidFill>
            <a:effectLst/>
            <a:latin typeface="Arial" charset="0"/>
            <a:cs typeface="Arial" charset="0"/>
          </a:defRPr>
        </a:defPPr>
      </a:lstStyle>
    </a:lnDef>
  </a:objectDefaults>
  <a:extraClrSchemeLst>
    <a:extraClrScheme>
      <a:clrScheme name="1_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_Modele SEI - ENR EE">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solidFill>
            <a:schemeClr val="accent3"/>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42.xml><?xml version="1.0" encoding="utf-8"?>
<a:theme xmlns:a="http://schemas.openxmlformats.org/drawingml/2006/main" name="3_TEXTE">
  <a:themeElements>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TEXT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bg2"/>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bg2"/>
            </a:solidFill>
            <a:effectLst/>
            <a:latin typeface="Arial" charset="0"/>
            <a:cs typeface="Arial" charset="0"/>
          </a:defRPr>
        </a:defPPr>
      </a:lstStyle>
    </a:lnDef>
  </a:objectDefaults>
  <a:extraClrSchemeLst>
    <a:extraClrScheme>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_TEXTE">
  <a:themeElements>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TEXT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bg2"/>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bg2"/>
            </a:solidFill>
            <a:effectLst/>
            <a:latin typeface="Arial" charset="0"/>
            <a:cs typeface="Arial" charset="0"/>
          </a:defRPr>
        </a:defPPr>
      </a:lstStyle>
    </a:lnDef>
  </a:objectDefaults>
  <a:extraClrSchemeLst>
    <a:extraClrScheme>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5_TEXTE">
  <a:themeElements>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TEXT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bg2"/>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bg2"/>
            </a:solidFill>
            <a:effectLst/>
            <a:latin typeface="Arial" charset="0"/>
            <a:cs typeface="Arial" charset="0"/>
          </a:defRPr>
        </a:defPPr>
      </a:lstStyle>
    </a:lnDef>
  </a:objectDefaults>
  <a:extraClrSchemeLst>
    <a:extraClrScheme>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6_TEXTE">
  <a:themeElements>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TEXT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bg2"/>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bg2"/>
            </a:solidFill>
            <a:effectLst/>
            <a:latin typeface="Arial" charset="0"/>
            <a:cs typeface="Arial" charset="0"/>
          </a:defRPr>
        </a:defPPr>
      </a:lstStyle>
    </a:lnDef>
  </a:objectDefaults>
  <a:extraClrSchemeLst>
    <a:extraClrScheme>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7_TEXTE">
  <a:themeElements>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TEXT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bg2"/>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bg2"/>
            </a:solidFill>
            <a:effectLst/>
            <a:latin typeface="Arial" charset="0"/>
            <a:cs typeface="Arial" charset="0"/>
          </a:defRPr>
        </a:defPPr>
      </a:lstStyle>
    </a:lnDef>
  </a:objectDefaults>
  <a:extraClrSchemeLst>
    <a:extraClrScheme>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8_TEXTE">
  <a:themeElements>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TEXT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bg2"/>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bg2"/>
            </a:solidFill>
            <a:effectLst/>
            <a:latin typeface="Arial" charset="0"/>
            <a:cs typeface="Arial" charset="0"/>
          </a:defRPr>
        </a:defPPr>
      </a:lstStyle>
    </a:lnDef>
  </a:objectDefaults>
  <a:extraClrSchemeLst>
    <a:extraClrScheme>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Modele SEI - Industriel">
  <a:themeElements>
    <a:clrScheme name="EDF Bleu foncé avec photo 1">
      <a:dk1>
        <a:srgbClr val="7F7F7F"/>
      </a:dk1>
      <a:lt1>
        <a:srgbClr val="FFFFFF"/>
      </a:lt1>
      <a:dk2>
        <a:srgbClr val="509E2F"/>
      </a:dk2>
      <a:lt2>
        <a:srgbClr val="C4D600"/>
      </a:lt2>
      <a:accent1>
        <a:srgbClr val="FE5815"/>
      </a:accent1>
      <a:accent2>
        <a:srgbClr val="FFA02F"/>
      </a:accent2>
      <a:accent3>
        <a:srgbClr val="FFFFFF"/>
      </a:accent3>
      <a:accent4>
        <a:srgbClr val="6C6C6C"/>
      </a:accent4>
      <a:accent5>
        <a:srgbClr val="FEB4AA"/>
      </a:accent5>
      <a:accent6>
        <a:srgbClr val="E7912A"/>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accent1"/>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36000" tIns="0" rIns="36000" bIns="0" rtlCol="0">
        <a:spAutoFit/>
      </a:bodyPr>
      <a:lstStyle>
        <a:defPPr>
          <a:defRPr sz="1600" smtClean="0"/>
        </a:defPPr>
      </a:lstStyle>
    </a:txDef>
  </a:objectDefaults>
  <a:extraClrSchemeLst>
    <a:extraClrScheme>
      <a:clrScheme name="EDF Bleu foncé avec photo 1">
        <a:dk1>
          <a:srgbClr val="7F7F7F"/>
        </a:dk1>
        <a:lt1>
          <a:srgbClr val="FFFFFF"/>
        </a:lt1>
        <a:dk2>
          <a:srgbClr val="509E2F"/>
        </a:dk2>
        <a:lt2>
          <a:srgbClr val="C4D600"/>
        </a:lt2>
        <a:accent1>
          <a:srgbClr val="FE5815"/>
        </a:accent1>
        <a:accent2>
          <a:srgbClr val="FFA02F"/>
        </a:accent2>
        <a:accent3>
          <a:srgbClr val="FFFFFF"/>
        </a:accent3>
        <a:accent4>
          <a:srgbClr val="6C6C6C"/>
        </a:accent4>
        <a:accent5>
          <a:srgbClr val="FEB4AA"/>
        </a:accent5>
        <a:accent6>
          <a:srgbClr val="E7912A"/>
        </a:accent6>
        <a:hlink>
          <a:srgbClr val="005BBB"/>
        </a:hlink>
        <a:folHlink>
          <a:srgbClr val="001A7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odele SEI - Industriel.potx [Lecture seule]" id="{C581CD25-E4D0-4873-9835-B9B6268081C3}" vid="{D3252A32-EA72-47D7-92D6-44DF3EEFFA60}"/>
    </a:ext>
  </a:extLst>
</a:theme>
</file>

<file path=ppt/theme/theme49.xml><?xml version="1.0" encoding="utf-8"?>
<a:theme xmlns:a="http://schemas.openxmlformats.org/drawingml/2006/main" name="1_Modele SEI - Industriel">
  <a:themeElements>
    <a:clrScheme name="EDF Bleu foncé avec photo 1">
      <a:dk1>
        <a:srgbClr val="7F7F7F"/>
      </a:dk1>
      <a:lt1>
        <a:srgbClr val="FFFFFF"/>
      </a:lt1>
      <a:dk2>
        <a:srgbClr val="509E2F"/>
      </a:dk2>
      <a:lt2>
        <a:srgbClr val="C4D600"/>
      </a:lt2>
      <a:accent1>
        <a:srgbClr val="FE5815"/>
      </a:accent1>
      <a:accent2>
        <a:srgbClr val="FFA02F"/>
      </a:accent2>
      <a:accent3>
        <a:srgbClr val="FFFFFF"/>
      </a:accent3>
      <a:accent4>
        <a:srgbClr val="6C6C6C"/>
      </a:accent4>
      <a:accent5>
        <a:srgbClr val="FEB4AA"/>
      </a:accent5>
      <a:accent6>
        <a:srgbClr val="E7912A"/>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accent1"/>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36000" tIns="0" rIns="36000" bIns="0" rtlCol="0">
        <a:spAutoFit/>
      </a:bodyPr>
      <a:lstStyle>
        <a:defPPr>
          <a:defRPr sz="1600" smtClean="0"/>
        </a:defPPr>
      </a:lstStyle>
    </a:txDef>
  </a:objectDefaults>
  <a:extraClrSchemeLst>
    <a:extraClrScheme>
      <a:clrScheme name="EDF Bleu foncé avec photo 1">
        <a:dk1>
          <a:srgbClr val="7F7F7F"/>
        </a:dk1>
        <a:lt1>
          <a:srgbClr val="FFFFFF"/>
        </a:lt1>
        <a:dk2>
          <a:srgbClr val="509E2F"/>
        </a:dk2>
        <a:lt2>
          <a:srgbClr val="C4D600"/>
        </a:lt2>
        <a:accent1>
          <a:srgbClr val="FE5815"/>
        </a:accent1>
        <a:accent2>
          <a:srgbClr val="FFA02F"/>
        </a:accent2>
        <a:accent3>
          <a:srgbClr val="FFFFFF"/>
        </a:accent3>
        <a:accent4>
          <a:srgbClr val="6C6C6C"/>
        </a:accent4>
        <a:accent5>
          <a:srgbClr val="FEB4AA"/>
        </a:accent5>
        <a:accent6>
          <a:srgbClr val="E7912A"/>
        </a:accent6>
        <a:hlink>
          <a:srgbClr val="005BBB"/>
        </a:hlink>
        <a:folHlink>
          <a:srgbClr val="001A7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odele SEI - Industriel.potx [Lecture seule]" id="{C581CD25-E4D0-4873-9835-B9B6268081C3}" vid="{D3252A32-EA72-47D7-92D6-44DF3EEFFA60}"/>
    </a:ext>
  </a:extLst>
</a:theme>
</file>

<file path=ppt/theme/theme5.xml><?xml version="1.0" encoding="utf-8"?>
<a:theme xmlns:a="http://schemas.openxmlformats.org/drawingml/2006/main" name="2_Modele SEI - ENR EE">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solidFill>
            <a:schemeClr val="accent3"/>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50.xml><?xml version="1.0" encoding="utf-8"?>
<a:theme xmlns:a="http://schemas.openxmlformats.org/drawingml/2006/main" name="2_Modele SEI - Industriel">
  <a:themeElements>
    <a:clrScheme name="EDF Bleu foncé avec photo 1">
      <a:dk1>
        <a:srgbClr val="7F7F7F"/>
      </a:dk1>
      <a:lt1>
        <a:srgbClr val="FFFFFF"/>
      </a:lt1>
      <a:dk2>
        <a:srgbClr val="509E2F"/>
      </a:dk2>
      <a:lt2>
        <a:srgbClr val="C4D600"/>
      </a:lt2>
      <a:accent1>
        <a:srgbClr val="FE5815"/>
      </a:accent1>
      <a:accent2>
        <a:srgbClr val="FFA02F"/>
      </a:accent2>
      <a:accent3>
        <a:srgbClr val="FFFFFF"/>
      </a:accent3>
      <a:accent4>
        <a:srgbClr val="6C6C6C"/>
      </a:accent4>
      <a:accent5>
        <a:srgbClr val="FEB4AA"/>
      </a:accent5>
      <a:accent6>
        <a:srgbClr val="E7912A"/>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accent1"/>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36000" tIns="0" rIns="36000" bIns="0" rtlCol="0">
        <a:spAutoFit/>
      </a:bodyPr>
      <a:lstStyle>
        <a:defPPr>
          <a:defRPr sz="1600" smtClean="0"/>
        </a:defPPr>
      </a:lstStyle>
    </a:txDef>
  </a:objectDefaults>
  <a:extraClrSchemeLst>
    <a:extraClrScheme>
      <a:clrScheme name="EDF Bleu foncé avec photo 1">
        <a:dk1>
          <a:srgbClr val="7F7F7F"/>
        </a:dk1>
        <a:lt1>
          <a:srgbClr val="FFFFFF"/>
        </a:lt1>
        <a:dk2>
          <a:srgbClr val="509E2F"/>
        </a:dk2>
        <a:lt2>
          <a:srgbClr val="C4D600"/>
        </a:lt2>
        <a:accent1>
          <a:srgbClr val="FE5815"/>
        </a:accent1>
        <a:accent2>
          <a:srgbClr val="FFA02F"/>
        </a:accent2>
        <a:accent3>
          <a:srgbClr val="FFFFFF"/>
        </a:accent3>
        <a:accent4>
          <a:srgbClr val="6C6C6C"/>
        </a:accent4>
        <a:accent5>
          <a:srgbClr val="FEB4AA"/>
        </a:accent5>
        <a:accent6>
          <a:srgbClr val="E7912A"/>
        </a:accent6>
        <a:hlink>
          <a:srgbClr val="005BBB"/>
        </a:hlink>
        <a:folHlink>
          <a:srgbClr val="001A7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odele SEI - Industriel.potx [Lecture seule]" id="{C581CD25-E4D0-4873-9835-B9B6268081C3}" vid="{D3252A32-EA72-47D7-92D6-44DF3EEFFA60}"/>
    </a:ext>
  </a:extLst>
</a:theme>
</file>

<file path=ppt/theme/theme51.xml><?xml version="1.0" encoding="utf-8"?>
<a:theme xmlns:a="http://schemas.openxmlformats.org/drawingml/2006/main" name="3_Modele SEI - Industriel">
  <a:themeElements>
    <a:clrScheme name="EDF Bleu foncé avec photo 1">
      <a:dk1>
        <a:srgbClr val="7F7F7F"/>
      </a:dk1>
      <a:lt1>
        <a:srgbClr val="FFFFFF"/>
      </a:lt1>
      <a:dk2>
        <a:srgbClr val="509E2F"/>
      </a:dk2>
      <a:lt2>
        <a:srgbClr val="C4D600"/>
      </a:lt2>
      <a:accent1>
        <a:srgbClr val="FE5815"/>
      </a:accent1>
      <a:accent2>
        <a:srgbClr val="FFA02F"/>
      </a:accent2>
      <a:accent3>
        <a:srgbClr val="FFFFFF"/>
      </a:accent3>
      <a:accent4>
        <a:srgbClr val="6C6C6C"/>
      </a:accent4>
      <a:accent5>
        <a:srgbClr val="FEB4AA"/>
      </a:accent5>
      <a:accent6>
        <a:srgbClr val="E7912A"/>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accent1"/>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36000" tIns="0" rIns="36000" bIns="0" rtlCol="0">
        <a:spAutoFit/>
      </a:bodyPr>
      <a:lstStyle>
        <a:defPPr>
          <a:defRPr sz="1600" smtClean="0"/>
        </a:defPPr>
      </a:lstStyle>
    </a:txDef>
  </a:objectDefaults>
  <a:extraClrSchemeLst>
    <a:extraClrScheme>
      <a:clrScheme name="EDF Bleu foncé avec photo 1">
        <a:dk1>
          <a:srgbClr val="7F7F7F"/>
        </a:dk1>
        <a:lt1>
          <a:srgbClr val="FFFFFF"/>
        </a:lt1>
        <a:dk2>
          <a:srgbClr val="509E2F"/>
        </a:dk2>
        <a:lt2>
          <a:srgbClr val="C4D600"/>
        </a:lt2>
        <a:accent1>
          <a:srgbClr val="FE5815"/>
        </a:accent1>
        <a:accent2>
          <a:srgbClr val="FFA02F"/>
        </a:accent2>
        <a:accent3>
          <a:srgbClr val="FFFFFF"/>
        </a:accent3>
        <a:accent4>
          <a:srgbClr val="6C6C6C"/>
        </a:accent4>
        <a:accent5>
          <a:srgbClr val="FEB4AA"/>
        </a:accent5>
        <a:accent6>
          <a:srgbClr val="E7912A"/>
        </a:accent6>
        <a:hlink>
          <a:srgbClr val="005BBB"/>
        </a:hlink>
        <a:folHlink>
          <a:srgbClr val="001A7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odele SEI - Industriel.potx [Lecture seule]" id="{C581CD25-E4D0-4873-9835-B9B6268081C3}" vid="{D3252A32-EA72-47D7-92D6-44DF3EEFFA60}"/>
    </a:ext>
  </a:extLst>
</a:theme>
</file>

<file path=ppt/theme/theme52.xml><?xml version="1.0" encoding="utf-8"?>
<a:theme xmlns:a="http://schemas.openxmlformats.org/drawingml/2006/main" name="4_Modele SEI - Industriel">
  <a:themeElements>
    <a:clrScheme name="EDF Bleu foncé avec photo 1">
      <a:dk1>
        <a:srgbClr val="7F7F7F"/>
      </a:dk1>
      <a:lt1>
        <a:srgbClr val="FFFFFF"/>
      </a:lt1>
      <a:dk2>
        <a:srgbClr val="509E2F"/>
      </a:dk2>
      <a:lt2>
        <a:srgbClr val="C4D600"/>
      </a:lt2>
      <a:accent1>
        <a:srgbClr val="FE5815"/>
      </a:accent1>
      <a:accent2>
        <a:srgbClr val="FFA02F"/>
      </a:accent2>
      <a:accent3>
        <a:srgbClr val="FFFFFF"/>
      </a:accent3>
      <a:accent4>
        <a:srgbClr val="6C6C6C"/>
      </a:accent4>
      <a:accent5>
        <a:srgbClr val="FEB4AA"/>
      </a:accent5>
      <a:accent6>
        <a:srgbClr val="E7912A"/>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accent1"/>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36000" tIns="0" rIns="36000" bIns="0" rtlCol="0">
        <a:spAutoFit/>
      </a:bodyPr>
      <a:lstStyle>
        <a:defPPr>
          <a:defRPr sz="1600" smtClean="0"/>
        </a:defPPr>
      </a:lstStyle>
    </a:txDef>
  </a:objectDefaults>
  <a:extraClrSchemeLst>
    <a:extraClrScheme>
      <a:clrScheme name="EDF Bleu foncé avec photo 1">
        <a:dk1>
          <a:srgbClr val="7F7F7F"/>
        </a:dk1>
        <a:lt1>
          <a:srgbClr val="FFFFFF"/>
        </a:lt1>
        <a:dk2>
          <a:srgbClr val="509E2F"/>
        </a:dk2>
        <a:lt2>
          <a:srgbClr val="C4D600"/>
        </a:lt2>
        <a:accent1>
          <a:srgbClr val="FE5815"/>
        </a:accent1>
        <a:accent2>
          <a:srgbClr val="FFA02F"/>
        </a:accent2>
        <a:accent3>
          <a:srgbClr val="FFFFFF"/>
        </a:accent3>
        <a:accent4>
          <a:srgbClr val="6C6C6C"/>
        </a:accent4>
        <a:accent5>
          <a:srgbClr val="FEB4AA"/>
        </a:accent5>
        <a:accent6>
          <a:srgbClr val="E7912A"/>
        </a:accent6>
        <a:hlink>
          <a:srgbClr val="005BBB"/>
        </a:hlink>
        <a:folHlink>
          <a:srgbClr val="001A7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odele SEI - Industriel.potx [Lecture seule]" id="{C581CD25-E4D0-4873-9835-B9B6268081C3}" vid="{D3252A32-EA72-47D7-92D6-44DF3EEFFA60}"/>
    </a:ext>
  </a:extLst>
</a:theme>
</file>

<file path=ppt/theme/theme53.xml><?xml version="1.0" encoding="utf-8"?>
<a:theme xmlns:a="http://schemas.openxmlformats.org/drawingml/2006/main" name="5_Modele SEI - Industriel">
  <a:themeElements>
    <a:clrScheme name="EDF Bleu foncé avec photo 1">
      <a:dk1>
        <a:srgbClr val="7F7F7F"/>
      </a:dk1>
      <a:lt1>
        <a:srgbClr val="FFFFFF"/>
      </a:lt1>
      <a:dk2>
        <a:srgbClr val="509E2F"/>
      </a:dk2>
      <a:lt2>
        <a:srgbClr val="C4D600"/>
      </a:lt2>
      <a:accent1>
        <a:srgbClr val="FE5815"/>
      </a:accent1>
      <a:accent2>
        <a:srgbClr val="FFA02F"/>
      </a:accent2>
      <a:accent3>
        <a:srgbClr val="FFFFFF"/>
      </a:accent3>
      <a:accent4>
        <a:srgbClr val="6C6C6C"/>
      </a:accent4>
      <a:accent5>
        <a:srgbClr val="FEB4AA"/>
      </a:accent5>
      <a:accent6>
        <a:srgbClr val="E7912A"/>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accent1"/>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36000" tIns="0" rIns="36000" bIns="0" rtlCol="0">
        <a:spAutoFit/>
      </a:bodyPr>
      <a:lstStyle>
        <a:defPPr>
          <a:defRPr sz="1600" smtClean="0"/>
        </a:defPPr>
      </a:lstStyle>
    </a:txDef>
  </a:objectDefaults>
  <a:extraClrSchemeLst>
    <a:extraClrScheme>
      <a:clrScheme name="EDF Bleu foncé avec photo 1">
        <a:dk1>
          <a:srgbClr val="7F7F7F"/>
        </a:dk1>
        <a:lt1>
          <a:srgbClr val="FFFFFF"/>
        </a:lt1>
        <a:dk2>
          <a:srgbClr val="509E2F"/>
        </a:dk2>
        <a:lt2>
          <a:srgbClr val="C4D600"/>
        </a:lt2>
        <a:accent1>
          <a:srgbClr val="FE5815"/>
        </a:accent1>
        <a:accent2>
          <a:srgbClr val="FFA02F"/>
        </a:accent2>
        <a:accent3>
          <a:srgbClr val="FFFFFF"/>
        </a:accent3>
        <a:accent4>
          <a:srgbClr val="6C6C6C"/>
        </a:accent4>
        <a:accent5>
          <a:srgbClr val="FEB4AA"/>
        </a:accent5>
        <a:accent6>
          <a:srgbClr val="E7912A"/>
        </a:accent6>
        <a:hlink>
          <a:srgbClr val="005BBB"/>
        </a:hlink>
        <a:folHlink>
          <a:srgbClr val="001A7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odele SEI - Industriel.potx [Lecture seule]" id="{C581CD25-E4D0-4873-9835-B9B6268081C3}" vid="{D3252A32-EA72-47D7-92D6-44DF3EEFFA60}"/>
    </a:ext>
  </a:extLst>
</a:theme>
</file>

<file path=ppt/theme/theme54.xml><?xml version="1.0" encoding="utf-8"?>
<a:theme xmlns:a="http://schemas.openxmlformats.org/drawingml/2006/main" name="6_Modele SEI - Industriel">
  <a:themeElements>
    <a:clrScheme name="EDF Bleu foncé avec photo 1">
      <a:dk1>
        <a:srgbClr val="7F7F7F"/>
      </a:dk1>
      <a:lt1>
        <a:srgbClr val="FFFFFF"/>
      </a:lt1>
      <a:dk2>
        <a:srgbClr val="509E2F"/>
      </a:dk2>
      <a:lt2>
        <a:srgbClr val="C4D600"/>
      </a:lt2>
      <a:accent1>
        <a:srgbClr val="FE5815"/>
      </a:accent1>
      <a:accent2>
        <a:srgbClr val="FFA02F"/>
      </a:accent2>
      <a:accent3>
        <a:srgbClr val="FFFFFF"/>
      </a:accent3>
      <a:accent4>
        <a:srgbClr val="6C6C6C"/>
      </a:accent4>
      <a:accent5>
        <a:srgbClr val="FEB4AA"/>
      </a:accent5>
      <a:accent6>
        <a:srgbClr val="E7912A"/>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olidFill>
            <a:schemeClr val="accent1"/>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36000" tIns="0" rIns="36000" bIns="0" rtlCol="0">
        <a:spAutoFit/>
      </a:bodyPr>
      <a:lstStyle>
        <a:defPPr>
          <a:defRPr sz="1600" smtClean="0"/>
        </a:defPPr>
      </a:lstStyle>
    </a:txDef>
  </a:objectDefaults>
  <a:extraClrSchemeLst>
    <a:extraClrScheme>
      <a:clrScheme name="EDF Bleu foncé avec photo 1">
        <a:dk1>
          <a:srgbClr val="7F7F7F"/>
        </a:dk1>
        <a:lt1>
          <a:srgbClr val="FFFFFF"/>
        </a:lt1>
        <a:dk2>
          <a:srgbClr val="509E2F"/>
        </a:dk2>
        <a:lt2>
          <a:srgbClr val="C4D600"/>
        </a:lt2>
        <a:accent1>
          <a:srgbClr val="FE5815"/>
        </a:accent1>
        <a:accent2>
          <a:srgbClr val="FFA02F"/>
        </a:accent2>
        <a:accent3>
          <a:srgbClr val="FFFFFF"/>
        </a:accent3>
        <a:accent4>
          <a:srgbClr val="6C6C6C"/>
        </a:accent4>
        <a:accent5>
          <a:srgbClr val="FEB4AA"/>
        </a:accent5>
        <a:accent6>
          <a:srgbClr val="E7912A"/>
        </a:accent6>
        <a:hlink>
          <a:srgbClr val="005BBB"/>
        </a:hlink>
        <a:folHlink>
          <a:srgbClr val="001A7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odele SEI - Industriel.potx [Lecture seule]" id="{C581CD25-E4D0-4873-9835-B9B6268081C3}" vid="{D3252A32-EA72-47D7-92D6-44DF3EEFFA60}"/>
    </a:ext>
  </a:extLst>
</a:theme>
</file>

<file path=ppt/theme/theme55.xml><?xml version="1.0" encoding="utf-8"?>
<a:theme xmlns:a="http://schemas.openxmlformats.org/drawingml/2006/main" name="Conception personnalisée">
  <a:themeElements>
    <a:clrScheme name="EDF_BLEU">
      <a:dk1>
        <a:sysClr val="windowText" lastClr="000000"/>
      </a:dk1>
      <a:lt1>
        <a:sysClr val="window" lastClr="FFFFFF"/>
      </a:lt1>
      <a:dk2>
        <a:srgbClr val="000000"/>
      </a:dk2>
      <a:lt2>
        <a:srgbClr val="FFFFFF"/>
      </a:lt2>
      <a:accent1>
        <a:srgbClr val="001A70"/>
      </a:accent1>
      <a:accent2>
        <a:srgbClr val="1057C8"/>
      </a:accent2>
      <a:accent3>
        <a:srgbClr val="1089FF"/>
      </a:accent3>
      <a:accent4>
        <a:srgbClr val="FFB210"/>
      </a:accent4>
      <a:accent5>
        <a:srgbClr val="FF861D"/>
      </a:accent5>
      <a:accent6>
        <a:srgbClr val="FE5716"/>
      </a:accent6>
      <a:hlink>
        <a:srgbClr val="001A70"/>
      </a:hlink>
      <a:folHlink>
        <a:srgbClr val="1057C8"/>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6.xml><?xml version="1.0" encoding="utf-8"?>
<a:theme xmlns:a="http://schemas.openxmlformats.org/drawingml/2006/main" name="3_Conception personnalisée">
  <a:themeElements>
    <a:clrScheme name="EDF_BLEU">
      <a:dk1>
        <a:sysClr val="windowText" lastClr="000000"/>
      </a:dk1>
      <a:lt1>
        <a:sysClr val="window" lastClr="FFFFFF"/>
      </a:lt1>
      <a:dk2>
        <a:srgbClr val="000000"/>
      </a:dk2>
      <a:lt2>
        <a:srgbClr val="FFFFFF"/>
      </a:lt2>
      <a:accent1>
        <a:srgbClr val="001A70"/>
      </a:accent1>
      <a:accent2>
        <a:srgbClr val="1057C8"/>
      </a:accent2>
      <a:accent3>
        <a:srgbClr val="1089FF"/>
      </a:accent3>
      <a:accent4>
        <a:srgbClr val="FFB210"/>
      </a:accent4>
      <a:accent5>
        <a:srgbClr val="FF861D"/>
      </a:accent5>
      <a:accent6>
        <a:srgbClr val="FE5716"/>
      </a:accent6>
      <a:hlink>
        <a:srgbClr val="001A70"/>
      </a:hlink>
      <a:folHlink>
        <a:srgbClr val="1057C8"/>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7.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Modele SEI - ENR EE">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solidFill>
            <a:schemeClr val="accent3"/>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7.xml><?xml version="1.0" encoding="utf-8"?>
<a:theme xmlns:a="http://schemas.openxmlformats.org/drawingml/2006/main" name="4_Modele SEI - ENR EE">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solidFill>
            <a:schemeClr val="accent3"/>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8.xml><?xml version="1.0" encoding="utf-8"?>
<a:theme xmlns:a="http://schemas.openxmlformats.org/drawingml/2006/main" name="Modele Power Point SEI Photo Vert ">
  <a:themeElements>
    <a:clrScheme name="EDF_Couleurs">
      <a:dk1>
        <a:srgbClr val="7F7F7F"/>
      </a:dk1>
      <a:lt1>
        <a:srgbClr val="FFFFFF"/>
      </a:lt1>
      <a:dk2>
        <a:srgbClr val="474747"/>
      </a:dk2>
      <a:lt2>
        <a:srgbClr val="FFFFFF"/>
      </a:lt2>
      <a:accent1>
        <a:srgbClr val="FE5815"/>
      </a:accent1>
      <a:accent2>
        <a:srgbClr val="FFA02F"/>
      </a:accent2>
      <a:accent3>
        <a:srgbClr val="C4D600"/>
      </a:accent3>
      <a:accent4>
        <a:srgbClr val="509E2F"/>
      </a:accent4>
      <a:accent5>
        <a:srgbClr val="005BBB"/>
      </a:accent5>
      <a:accent6>
        <a:srgbClr val="001A70"/>
      </a:accent6>
      <a:hlink>
        <a:srgbClr val="005BBB"/>
      </a:hlink>
      <a:folHlink>
        <a:srgbClr val="001A70"/>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solidFill>
            <a:schemeClr val="accent3"/>
          </a:solidFill>
        </a:ln>
      </a:spPr>
      <a:bodyPr lIns="36000" tIns="36000" rIns="36000" bIns="36000" rtlCol="0" anchor="ctr"/>
      <a:lstStyle>
        <a:defPPr algn="ctr">
          <a:defRPr sz="160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0" rIns="36000" bIns="0" rtlCol="0">
        <a:spAutoFit/>
      </a:bodyPr>
      <a:lstStyle>
        <a:defPPr>
          <a:defRPr sz="1600" smtClean="0"/>
        </a:defPPr>
      </a:lstStyle>
    </a:txDef>
  </a:objectDefaults>
  <a:extraClrSchemeLst/>
</a:theme>
</file>

<file path=ppt/theme/theme9.xml><?xml version="1.0" encoding="utf-8"?>
<a:theme xmlns:a="http://schemas.openxmlformats.org/drawingml/2006/main" name="2_OUVERTURE">
  <a:themeElements>
    <a:clrScheme name="Personnalisé 1">
      <a:dk1>
        <a:srgbClr val="000000"/>
      </a:dk1>
      <a:lt1>
        <a:srgbClr val="FFFFFF"/>
      </a:lt1>
      <a:dk2>
        <a:srgbClr val="E75113"/>
      </a:dk2>
      <a:lt2>
        <a:srgbClr val="87888A"/>
      </a:lt2>
      <a:accent1>
        <a:srgbClr val="023971"/>
      </a:accent1>
      <a:accent2>
        <a:srgbClr val="006AB3"/>
      </a:accent2>
      <a:accent3>
        <a:srgbClr val="49A93E"/>
      </a:accent3>
      <a:accent4>
        <a:srgbClr val="B0C700"/>
      </a:accent4>
      <a:accent5>
        <a:srgbClr val="F39D00"/>
      </a:accent5>
      <a:accent6>
        <a:srgbClr val="E75113"/>
      </a:accent6>
      <a:hlink>
        <a:srgbClr val="006AB3"/>
      </a:hlink>
      <a:folHlink>
        <a:srgbClr val="023971"/>
      </a:folHlink>
    </a:clrScheme>
    <a:fontScheme name="2_OUVERTURE">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bg2"/>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000" b="0" i="0" u="none" strike="noStrike" cap="none" normalizeH="0" baseline="0" smtClean="0">
            <a:ln>
              <a:noFill/>
            </a:ln>
            <a:solidFill>
              <a:schemeClr val="bg2"/>
            </a:solidFill>
            <a:effectLst/>
            <a:latin typeface="Arial" charset="0"/>
            <a:cs typeface="Arial" charset="0"/>
          </a:defRPr>
        </a:defPPr>
      </a:lstStyle>
    </a:lnDef>
  </a:objectDefaults>
  <a:extraClrSchemeLst>
    <a:extraClrScheme>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EDF_PPT2007_Bleu_fonc___avec_photo_v1</Template>
  <TotalTime>35196</TotalTime>
  <Words>2376</Words>
  <Application>Microsoft Office PowerPoint</Application>
  <PresentationFormat>Grand écran</PresentationFormat>
  <Paragraphs>240</Paragraphs>
  <Slides>20</Slides>
  <Notes>4</Notes>
  <HiddenSlides>0</HiddenSlides>
  <MMClips>0</MMClips>
  <ScaleCrop>false</ScaleCrop>
  <HeadingPairs>
    <vt:vector size="8" baseType="variant">
      <vt:variant>
        <vt:lpstr>Polices utilisées</vt:lpstr>
      </vt:variant>
      <vt:variant>
        <vt:i4>10</vt:i4>
      </vt:variant>
      <vt:variant>
        <vt:lpstr>Thème</vt:lpstr>
      </vt:variant>
      <vt:variant>
        <vt:i4>56</vt:i4>
      </vt:variant>
      <vt:variant>
        <vt:lpstr>Serveurs OLE incorporés</vt:lpstr>
      </vt:variant>
      <vt:variant>
        <vt:i4>2</vt:i4>
      </vt:variant>
      <vt:variant>
        <vt:lpstr>Titres des diapositives</vt:lpstr>
      </vt:variant>
      <vt:variant>
        <vt:i4>20</vt:i4>
      </vt:variant>
    </vt:vector>
  </HeadingPairs>
  <TitlesOfParts>
    <vt:vector size="88" baseType="lpstr">
      <vt:lpstr>Arial</vt:lpstr>
      <vt:lpstr>Calibri</vt:lpstr>
      <vt:lpstr>Calibri Light</vt:lpstr>
      <vt:lpstr>Lucida Grande</vt:lpstr>
      <vt:lpstr>Police système</vt:lpstr>
      <vt:lpstr>Times New Roman</vt:lpstr>
      <vt:lpstr>Wingdings</vt:lpstr>
      <vt:lpstr>Work Sans ExtraLight</vt:lpstr>
      <vt:lpstr>Work Sans Light</vt:lpstr>
      <vt:lpstr>Work Sans Regular Roman</vt:lpstr>
      <vt:lpstr>EDF Bleu foncé avec photo</vt:lpstr>
      <vt:lpstr>1_Conception personnalisée</vt:lpstr>
      <vt:lpstr>Modele SEI - ENR EE</vt:lpstr>
      <vt:lpstr>1_Modele SEI - ENR EE</vt:lpstr>
      <vt:lpstr>2_Modele SEI - ENR EE</vt:lpstr>
      <vt:lpstr>3_Modele SEI - ENR EE</vt:lpstr>
      <vt:lpstr>4_Modele SEI - ENR EE</vt:lpstr>
      <vt:lpstr>Modele Power Point SEI Photo Vert </vt:lpstr>
      <vt:lpstr>2_OUVERTURE</vt:lpstr>
      <vt:lpstr>Autoconso - Déclinaison DTR et contractuelle</vt:lpstr>
      <vt:lpstr>EDF_PPT2007_Vert_clair_avec_photo_v1</vt:lpstr>
      <vt:lpstr>1_EDF_PPT2007_Vert_clair_avec_photo_v1</vt:lpstr>
      <vt:lpstr>2_EDF_PPT2007_Vert_clair_avec_photo_v1</vt:lpstr>
      <vt:lpstr>3_EDF_PPT2007_Vert_clair_avec_photo_v1</vt:lpstr>
      <vt:lpstr>Modele Power Point SEI Photo Bleu</vt:lpstr>
      <vt:lpstr>1_Modele Power Point SEI Photo Bleu</vt:lpstr>
      <vt:lpstr>2_Modele Power Point SEI Photo Bleu</vt:lpstr>
      <vt:lpstr>3_Modele Power Point SEI Photo Bleu</vt:lpstr>
      <vt:lpstr>4_Modele Power Point SEI Photo Bleu</vt:lpstr>
      <vt:lpstr>1_Modele Power Point SEI Photo Vert </vt:lpstr>
      <vt:lpstr>EDFC 2019</vt:lpstr>
      <vt:lpstr>Présentation à la DGEC et la CRE mai 2014 en cours</vt:lpstr>
      <vt:lpstr>1_Présentation à la DGEC et la CRE mai 2014 en cours</vt:lpstr>
      <vt:lpstr>2_Présentation à la DGEC et la CRE mai 2014 en cours</vt:lpstr>
      <vt:lpstr>3_Présentation à la DGEC et la CRE mai 2014 en cours</vt:lpstr>
      <vt:lpstr>4_Présentation à la DGEC et la CRE mai 2014 en cours</vt:lpstr>
      <vt:lpstr>5_Présentation à la DGEC et la CRE mai 2014 en cours</vt:lpstr>
      <vt:lpstr>6_Présentation à la DGEC et la CRE mai 2014 en cours</vt:lpstr>
      <vt:lpstr>7_Présentation à la DGEC et la CRE mai 2014 en cours</vt:lpstr>
      <vt:lpstr>8_Présentation à la DGEC et la CRE mai 2014 en cours</vt:lpstr>
      <vt:lpstr>9_Présentation à la DGEC et la CRE mai 2014 en cours</vt:lpstr>
      <vt:lpstr>15_EDF_PPT2007_Bleu_fonc___avec_photo_v1</vt:lpstr>
      <vt:lpstr>16_EDF_PPT2007_Bleu_fonc___avec_photo_v1</vt:lpstr>
      <vt:lpstr>17_EDF_PPT2007_Bleu_fonc___avec_photo_v1</vt:lpstr>
      <vt:lpstr>18_EDF_PPT2007_Bleu_fonc___avec_photo_v1</vt:lpstr>
      <vt:lpstr>19_EDF_PPT2007_Bleu_fonc___avec_photo_v1</vt:lpstr>
      <vt:lpstr>20_EDF_PPT2007_Bleu_fonc___avec_photo_v1</vt:lpstr>
      <vt:lpstr>21_EDF_PPT2007_Bleu_fonc___avec_photo_v1</vt:lpstr>
      <vt:lpstr>22_EDF_PPT2007_Bleu_fonc___avec_photo_v1</vt:lpstr>
      <vt:lpstr>2_Conception personnalisée</vt:lpstr>
      <vt:lpstr>5_Modele SEI - ENR EE</vt:lpstr>
      <vt:lpstr>3_TEXTE</vt:lpstr>
      <vt:lpstr>4_TEXTE</vt:lpstr>
      <vt:lpstr>5_TEXTE</vt:lpstr>
      <vt:lpstr>6_TEXTE</vt:lpstr>
      <vt:lpstr>7_TEXTE</vt:lpstr>
      <vt:lpstr>8_TEXTE</vt:lpstr>
      <vt:lpstr>Modele SEI - Industriel</vt:lpstr>
      <vt:lpstr>1_Modele SEI - Industriel</vt:lpstr>
      <vt:lpstr>2_Modele SEI - Industriel</vt:lpstr>
      <vt:lpstr>3_Modele SEI - Industriel</vt:lpstr>
      <vt:lpstr>4_Modele SEI - Industriel</vt:lpstr>
      <vt:lpstr>5_Modele SEI - Industriel</vt:lpstr>
      <vt:lpstr>6_Modele SEI - Industriel</vt:lpstr>
      <vt:lpstr>Conception personnalisée</vt:lpstr>
      <vt:lpstr>3_Conception personnalisée</vt:lpstr>
      <vt:lpstr>think-cell Slide</vt:lpstr>
      <vt:lpstr>Diapositive think-cell</vt:lpstr>
      <vt:lpstr>Comite de concertation avec les producteurs</vt:lpstr>
      <vt:lpstr>Ordre du jour</vt:lpstr>
      <vt:lpstr>Présentation PowerPoint</vt:lpstr>
      <vt:lpstr>Spécification technique EDF SEI  Postes de livraison HTA préfabriqué à enveloppe métallique</vt:lpstr>
      <vt:lpstr>Spécification technique     Présentation</vt:lpstr>
      <vt:lpstr>Spécification technique     Points particuliers</vt:lpstr>
      <vt:lpstr>Spécification technique     Points particuliers</vt:lpstr>
      <vt:lpstr>Spécification technique     Points particuliers</vt:lpstr>
      <vt:lpstr>Spécification technique           Essais</vt:lpstr>
      <vt:lpstr>Spécification technique  Dossiers Techniques</vt:lpstr>
      <vt:lpstr>Présentation PowerPoint</vt:lpstr>
      <vt:lpstr>Le référentiel SEI REF – 02 « Documentation Technique de Référence pour le raccordement des installations de production d’électricité aux réseaux HTA et BT des zones non Interconnectées »</vt:lpstr>
      <vt:lpstr>GT suivi de performance des installations (septembre 2020)</vt:lpstr>
      <vt:lpstr>Présentation PowerPoint</vt:lpstr>
      <vt:lpstr>Présentation PowerPoint</vt:lpstr>
      <vt:lpstr>Suivi de performance des installations : la suite</vt:lpstr>
      <vt:lpstr>3. PV+Stockage : gestion des coupures réseau (1/2)</vt:lpstr>
      <vt:lpstr>3. PV+Stockage : gestion des coupures réseau (2/2)</vt:lpstr>
      <vt:lpstr>4 - Compteurs 1 minute</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Continuité de l’acces au réseau HTA</dc:title>
  <dc:creator>QUENET Sebastien</dc:creator>
  <cp:lastModifiedBy>QUENU Jerome</cp:lastModifiedBy>
  <cp:revision>207</cp:revision>
  <cp:lastPrinted>2019-06-24T12:38:09Z</cp:lastPrinted>
  <dcterms:created xsi:type="dcterms:W3CDTF">2018-06-11T08:22:54Z</dcterms:created>
  <dcterms:modified xsi:type="dcterms:W3CDTF">2021-05-31T12:51:43Z</dcterms:modified>
</cp:coreProperties>
</file>